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embeddedFontLst>
    <p:embeddedFont>
      <p:font typeface="Avenir" panose="02000503020000020003" pitchFamily="2" charset="0"/>
      <p:regular r:id="rId12"/>
      <p:italic r:id="rId13"/>
    </p:embeddedFont>
    <p:embeddedFont>
      <p:font typeface="Comic Sans MS" panose="030F0902030302020204" pitchFamily="66" charset="0"/>
      <p:regular r:id="rId14"/>
    </p:embeddedFont>
    <p:embeddedFont>
      <p:font typeface="Helvetica Neue" panose="02000503000000020004" pitchFamily="2" charset="0"/>
      <p:regular r:id="rId15"/>
      <p:bold r:id="rId16"/>
      <p:italic r:id="rId17"/>
      <p:boldItalic r:id="rId18"/>
    </p:embeddedFont>
    <p:embeddedFont>
      <p:font typeface="Helvetica Neue Light" panose="02000403000000020004" pitchFamily="2"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3PZx5HoTS4QTv95G1KCnF8CWN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74" d="100"/>
          <a:sy n="74" d="100"/>
        </p:scale>
        <p:origin x="18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x">
  <p:cSld name="TITLE_AND_BODY">
    <p:spTree>
      <p:nvGrpSpPr>
        <p:cNvPr id="1" name="Shape 8"/>
        <p:cNvGrpSpPr/>
        <p:nvPr/>
      </p:nvGrpSpPr>
      <p:grpSpPr>
        <a:xfrm>
          <a:off x="0" y="0"/>
          <a:ext cx="0" cy="0"/>
          <a:chOff x="0" y="0"/>
          <a:chExt cx="0" cy="0"/>
        </a:xfrm>
      </p:grpSpPr>
      <p:sp>
        <p:nvSpPr>
          <p:cNvPr id="9" name="Google Shape;9;p11"/>
          <p:cNvSpPr txBox="1">
            <a:spLocks noGrp="1"/>
          </p:cNvSpPr>
          <p:nvPr>
            <p:ph type="title"/>
          </p:nvPr>
        </p:nvSpPr>
        <p:spPr>
          <a:xfrm>
            <a:off x="1270000" y="1638300"/>
            <a:ext cx="10464800" cy="3302000"/>
          </a:xfrm>
          <a:prstGeom prst="rect">
            <a:avLst/>
          </a:prstGeom>
          <a:noFill/>
          <a:ln>
            <a:noFill/>
          </a:ln>
        </p:spPr>
        <p:txBody>
          <a:bodyPr spcFirstLastPara="1" wrap="square" lIns="0" tIns="0" rIns="0" bIns="0" anchor="b"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 name="Google Shape;10;p11"/>
          <p:cNvSpPr txBox="1">
            <a:spLocks noGrp="1"/>
          </p:cNvSpPr>
          <p:nvPr>
            <p:ph type="body" idx="1"/>
          </p:nvPr>
        </p:nvSpPr>
        <p:spPr>
          <a:xfrm>
            <a:off x="1270000" y="5029200"/>
            <a:ext cx="10464800" cy="1130300"/>
          </a:xfrm>
          <a:prstGeom prst="rect">
            <a:avLst/>
          </a:prstGeom>
          <a:noFill/>
          <a:ln>
            <a:noFill/>
          </a:ln>
        </p:spPr>
        <p:txBody>
          <a:bodyPr spcFirstLastPara="1" wrap="square" lIns="0" tIns="0" rIns="0" bIns="0" anchor="t" anchorCtr="0">
            <a:normAutofit/>
          </a:bodyPr>
          <a:lstStyle>
            <a:lvl1pPr marL="457200" lvl="0" indent="-228600" algn="ctr">
              <a:spcBef>
                <a:spcPts val="0"/>
              </a:spcBef>
              <a:spcAft>
                <a:spcPts val="0"/>
              </a:spcAft>
              <a:buSzPts val="3200"/>
              <a:buFont typeface="Helvetica Neue Light"/>
              <a:buNone/>
              <a:defRPr sz="3200"/>
            </a:lvl1pPr>
            <a:lvl2pPr marL="914400" lvl="1" indent="-228600" algn="ctr">
              <a:spcBef>
                <a:spcPts val="0"/>
              </a:spcBef>
              <a:spcAft>
                <a:spcPts val="0"/>
              </a:spcAft>
              <a:buSzPts val="3200"/>
              <a:buFont typeface="Helvetica Neue Light"/>
              <a:buNone/>
              <a:defRPr sz="3200"/>
            </a:lvl2pPr>
            <a:lvl3pPr marL="1371600" lvl="2" indent="-228600" algn="ctr">
              <a:spcBef>
                <a:spcPts val="0"/>
              </a:spcBef>
              <a:spcAft>
                <a:spcPts val="0"/>
              </a:spcAft>
              <a:buSzPts val="3200"/>
              <a:buFont typeface="Helvetica Neue Light"/>
              <a:buNone/>
              <a:defRPr sz="3200"/>
            </a:lvl3pPr>
            <a:lvl4pPr marL="1828800" lvl="3" indent="-228600" algn="ctr">
              <a:spcBef>
                <a:spcPts val="0"/>
              </a:spcBef>
              <a:spcAft>
                <a:spcPts val="0"/>
              </a:spcAft>
              <a:buSzPts val="3200"/>
              <a:buFont typeface="Helvetica Neue Light"/>
              <a:buNone/>
              <a:defRPr sz="3200"/>
            </a:lvl4pPr>
            <a:lvl5pPr marL="2286000" lvl="4" indent="-228600" algn="ctr">
              <a:spcBef>
                <a:spcPts val="0"/>
              </a:spcBef>
              <a:spcAft>
                <a:spcPts val="0"/>
              </a:spcAft>
              <a:buSzPts val="3200"/>
              <a:buFont typeface="Helvetica Neue Light"/>
              <a:buNone/>
              <a:defRPr sz="3200"/>
            </a:lvl5pPr>
            <a:lvl6pPr marL="2743200" lvl="5" indent="-314325" algn="l">
              <a:spcBef>
                <a:spcPts val="4200"/>
              </a:spcBef>
              <a:spcAft>
                <a:spcPts val="0"/>
              </a:spcAft>
              <a:buSzPts val="1350"/>
              <a:buChar char="•"/>
              <a:defRPr/>
            </a:lvl6pPr>
            <a:lvl7pPr marL="3200400" lvl="6" indent="-314325" algn="l">
              <a:spcBef>
                <a:spcPts val="4200"/>
              </a:spcBef>
              <a:spcAft>
                <a:spcPts val="0"/>
              </a:spcAft>
              <a:buSzPts val="1350"/>
              <a:buChar char="•"/>
              <a:defRPr/>
            </a:lvl7pPr>
            <a:lvl8pPr marL="3657600" lvl="7" indent="-314325" algn="l">
              <a:spcBef>
                <a:spcPts val="4200"/>
              </a:spcBef>
              <a:spcAft>
                <a:spcPts val="0"/>
              </a:spcAft>
              <a:buSzPts val="1350"/>
              <a:buChar char="•"/>
              <a:defRPr/>
            </a:lvl8pPr>
            <a:lvl9pPr marL="4114800" lvl="8" indent="-314325" algn="l">
              <a:spcBef>
                <a:spcPts val="4200"/>
              </a:spcBef>
              <a:spcAft>
                <a:spcPts val="0"/>
              </a:spcAft>
              <a:buSzPts val="135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9"/>
        <p:cNvGrpSpPr/>
        <p:nvPr/>
      </p:nvGrpSpPr>
      <p:grpSpPr>
        <a:xfrm>
          <a:off x="0" y="0"/>
          <a:ext cx="0" cy="0"/>
          <a:chOff x="0" y="0"/>
          <a:chExt cx="0" cy="0"/>
        </a:xfrm>
      </p:grpSpPr>
      <p:sp>
        <p:nvSpPr>
          <p:cNvPr id="30" name="Google Shape;30;p20"/>
          <p:cNvSpPr txBox="1">
            <a:spLocks noGrp="1"/>
          </p:cNvSpPr>
          <p:nvPr>
            <p:ph type="body" idx="1"/>
          </p:nvPr>
        </p:nvSpPr>
        <p:spPr>
          <a:xfrm>
            <a:off x="952500" y="1270000"/>
            <a:ext cx="11099800" cy="7213600"/>
          </a:xfrm>
          <a:prstGeom prst="rect">
            <a:avLst/>
          </a:prstGeom>
          <a:noFill/>
          <a:ln>
            <a:noFill/>
          </a:ln>
        </p:spPr>
        <p:txBody>
          <a:bodyPr spcFirstLastPara="1" wrap="square" lIns="0" tIns="0" rIns="0" bIns="0" anchor="ctr" anchorCtr="0">
            <a:normAutofit/>
          </a:bodyPr>
          <a:lstStyle>
            <a:lvl1pPr marL="457200" lvl="0" indent="-314325" algn="l">
              <a:spcBef>
                <a:spcPts val="4200"/>
              </a:spcBef>
              <a:spcAft>
                <a:spcPts val="0"/>
              </a:spcAft>
              <a:buSzPts val="1350"/>
              <a:buChar char="•"/>
              <a:defRPr/>
            </a:lvl1pPr>
            <a:lvl2pPr marL="914400" lvl="1" indent="-314325" algn="l">
              <a:spcBef>
                <a:spcPts val="4200"/>
              </a:spcBef>
              <a:spcAft>
                <a:spcPts val="0"/>
              </a:spcAft>
              <a:buSzPts val="1350"/>
              <a:buChar char="•"/>
              <a:defRPr/>
            </a:lvl2pPr>
            <a:lvl3pPr marL="1371600" lvl="2" indent="-314325" algn="l">
              <a:spcBef>
                <a:spcPts val="4200"/>
              </a:spcBef>
              <a:spcAft>
                <a:spcPts val="0"/>
              </a:spcAft>
              <a:buSzPts val="1350"/>
              <a:buChar char="•"/>
              <a:defRPr/>
            </a:lvl3pPr>
            <a:lvl4pPr marL="1828800" lvl="3" indent="-314325" algn="l">
              <a:spcBef>
                <a:spcPts val="4200"/>
              </a:spcBef>
              <a:spcAft>
                <a:spcPts val="0"/>
              </a:spcAft>
              <a:buSzPts val="1350"/>
              <a:buChar char="•"/>
              <a:defRPr/>
            </a:lvl4pPr>
            <a:lvl5pPr marL="2286000" lvl="4" indent="-314325" algn="l">
              <a:spcBef>
                <a:spcPts val="4200"/>
              </a:spcBef>
              <a:spcAft>
                <a:spcPts val="0"/>
              </a:spcAft>
              <a:buSzPts val="1350"/>
              <a:buChar char="•"/>
              <a:defRPr/>
            </a:lvl5pPr>
            <a:lvl6pPr marL="2743200" lvl="5" indent="-314325" algn="l">
              <a:spcBef>
                <a:spcPts val="4200"/>
              </a:spcBef>
              <a:spcAft>
                <a:spcPts val="0"/>
              </a:spcAft>
              <a:buSzPts val="1350"/>
              <a:buChar char="•"/>
              <a:defRPr/>
            </a:lvl6pPr>
            <a:lvl7pPr marL="3200400" lvl="6" indent="-314325" algn="l">
              <a:spcBef>
                <a:spcPts val="4200"/>
              </a:spcBef>
              <a:spcAft>
                <a:spcPts val="0"/>
              </a:spcAft>
              <a:buSzPts val="1350"/>
              <a:buChar char="•"/>
              <a:defRPr/>
            </a:lvl7pPr>
            <a:lvl8pPr marL="3657600" lvl="7" indent="-314325" algn="l">
              <a:spcBef>
                <a:spcPts val="4200"/>
              </a:spcBef>
              <a:spcAft>
                <a:spcPts val="0"/>
              </a:spcAft>
              <a:buSzPts val="1350"/>
              <a:buChar char="•"/>
              <a:defRPr/>
            </a:lvl8pPr>
            <a:lvl9pPr marL="4114800" lvl="8" indent="-314325" algn="l">
              <a:spcBef>
                <a:spcPts val="4200"/>
              </a:spcBef>
              <a:spcAft>
                <a:spcPts val="0"/>
              </a:spcAft>
              <a:buSzPts val="135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3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33"/>
        <p:cNvGrpSpPr/>
        <p:nvPr/>
      </p:nvGrpSpPr>
      <p:grpSpPr>
        <a:xfrm>
          <a:off x="0" y="0"/>
          <a:ext cx="0" cy="0"/>
          <a:chOff x="0" y="0"/>
          <a:chExt cx="0" cy="0"/>
        </a:xfrm>
      </p:grpSpPr>
      <p:sp>
        <p:nvSpPr>
          <p:cNvPr id="34" name="Google Shape;34;p23"/>
          <p:cNvSpPr/>
          <p:nvPr/>
        </p:nvSpPr>
        <p:spPr>
          <a:xfrm>
            <a:off x="571500" y="4749800"/>
            <a:ext cx="11868094" cy="129"/>
          </a:xfrm>
          <a:prstGeom prst="rect">
            <a:avLst/>
          </a:prstGeom>
          <a:noFill/>
          <a:ln w="12700" cap="flat" cmpd="sng">
            <a:solidFill>
              <a:srgbClr val="9A9A9A"/>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200" b="0" i="0" u="none" strike="noStrike" cap="none">
              <a:latin typeface="Helvetica Neue"/>
              <a:ea typeface="Helvetica Neue"/>
              <a:cs typeface="Helvetica Neue"/>
              <a:sym typeface="Helvetica Neue"/>
            </a:endParaRPr>
          </a:p>
        </p:txBody>
      </p:sp>
      <p:sp>
        <p:nvSpPr>
          <p:cNvPr id="35" name="Google Shape;35;p23"/>
          <p:cNvSpPr txBox="1">
            <a:spLocks noGrp="1"/>
          </p:cNvSpPr>
          <p:nvPr>
            <p:ph type="title"/>
          </p:nvPr>
        </p:nvSpPr>
        <p:spPr>
          <a:xfrm>
            <a:off x="571500" y="1320800"/>
            <a:ext cx="11861800" cy="3175000"/>
          </a:xfrm>
          <a:prstGeom prst="rect">
            <a:avLst/>
          </a:prstGeom>
          <a:noFill/>
          <a:ln>
            <a:noFill/>
          </a:ln>
        </p:spPr>
        <p:txBody>
          <a:bodyPr spcFirstLastPara="1" wrap="square" lIns="0" tIns="0" rIns="0" bIns="0" anchor="b" anchorCtr="0">
            <a:normAutofit/>
          </a:bodyPr>
          <a:lstStyle>
            <a:lvl1pPr lvl="0" algn="l">
              <a:spcBef>
                <a:spcPts val="0"/>
              </a:spcBef>
              <a:spcAft>
                <a:spcPts val="0"/>
              </a:spcAft>
              <a:buSzPts val="1400"/>
              <a:buNone/>
              <a:defRPr sz="4200">
                <a:latin typeface="Helvetica Neue Light"/>
                <a:ea typeface="Helvetica Neue Light"/>
                <a:cs typeface="Helvetica Neue Light"/>
                <a:sym typeface="Helvetica Neue Light"/>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571500" y="5016500"/>
            <a:ext cx="11861800" cy="10160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rgbClr val="747474"/>
              </a:buClr>
              <a:buSzPts val="2600"/>
              <a:buFont typeface="Helvetica Neue"/>
              <a:buNone/>
              <a:defRPr sz="2600">
                <a:solidFill>
                  <a:srgbClr val="747474"/>
                </a:solidFill>
                <a:latin typeface="Helvetica Neue"/>
                <a:ea typeface="Helvetica Neue"/>
                <a:cs typeface="Helvetica Neue"/>
                <a:sym typeface="Helvetica Neue"/>
              </a:defRPr>
            </a:lvl1pPr>
            <a:lvl2pPr marL="914400" lvl="1" indent="-228600" algn="l">
              <a:spcBef>
                <a:spcPts val="0"/>
              </a:spcBef>
              <a:spcAft>
                <a:spcPts val="0"/>
              </a:spcAft>
              <a:buClr>
                <a:srgbClr val="747474"/>
              </a:buClr>
              <a:buSzPts val="2600"/>
              <a:buFont typeface="Helvetica Neue"/>
              <a:buNone/>
              <a:defRPr sz="2600">
                <a:solidFill>
                  <a:srgbClr val="747474"/>
                </a:solidFill>
                <a:latin typeface="Helvetica Neue"/>
                <a:ea typeface="Helvetica Neue"/>
                <a:cs typeface="Helvetica Neue"/>
                <a:sym typeface="Helvetica Neue"/>
              </a:defRPr>
            </a:lvl2pPr>
            <a:lvl3pPr marL="1371600" lvl="2" indent="-228600" algn="l">
              <a:spcBef>
                <a:spcPts val="0"/>
              </a:spcBef>
              <a:spcAft>
                <a:spcPts val="0"/>
              </a:spcAft>
              <a:buClr>
                <a:srgbClr val="747474"/>
              </a:buClr>
              <a:buSzPts val="2600"/>
              <a:buFont typeface="Helvetica Neue"/>
              <a:buNone/>
              <a:defRPr sz="2600">
                <a:solidFill>
                  <a:srgbClr val="747474"/>
                </a:solidFill>
                <a:latin typeface="Helvetica Neue"/>
                <a:ea typeface="Helvetica Neue"/>
                <a:cs typeface="Helvetica Neue"/>
                <a:sym typeface="Helvetica Neue"/>
              </a:defRPr>
            </a:lvl3pPr>
            <a:lvl4pPr marL="1828800" lvl="3" indent="-228600" algn="l">
              <a:spcBef>
                <a:spcPts val="0"/>
              </a:spcBef>
              <a:spcAft>
                <a:spcPts val="0"/>
              </a:spcAft>
              <a:buClr>
                <a:srgbClr val="747474"/>
              </a:buClr>
              <a:buSzPts val="2600"/>
              <a:buFont typeface="Helvetica Neue"/>
              <a:buNone/>
              <a:defRPr sz="2600">
                <a:solidFill>
                  <a:srgbClr val="747474"/>
                </a:solidFill>
                <a:latin typeface="Helvetica Neue"/>
                <a:ea typeface="Helvetica Neue"/>
                <a:cs typeface="Helvetica Neue"/>
                <a:sym typeface="Helvetica Neue"/>
              </a:defRPr>
            </a:lvl4pPr>
            <a:lvl5pPr marL="2286000" lvl="4" indent="-228600" algn="l">
              <a:spcBef>
                <a:spcPts val="0"/>
              </a:spcBef>
              <a:spcAft>
                <a:spcPts val="0"/>
              </a:spcAft>
              <a:buClr>
                <a:srgbClr val="747474"/>
              </a:buClr>
              <a:buSzPts val="2600"/>
              <a:buFont typeface="Helvetica Neue"/>
              <a:buNone/>
              <a:defRPr sz="2600">
                <a:solidFill>
                  <a:srgbClr val="747474"/>
                </a:solidFill>
                <a:latin typeface="Helvetica Neue"/>
                <a:ea typeface="Helvetica Neue"/>
                <a:cs typeface="Helvetica Neue"/>
                <a:sym typeface="Helvetica Neue"/>
              </a:defRPr>
            </a:lvl5pPr>
            <a:lvl6pPr marL="2743200" lvl="5" indent="-314325" algn="l">
              <a:spcBef>
                <a:spcPts val="4200"/>
              </a:spcBef>
              <a:spcAft>
                <a:spcPts val="0"/>
              </a:spcAft>
              <a:buSzPts val="1350"/>
              <a:buChar char="•"/>
              <a:defRPr/>
            </a:lvl6pPr>
            <a:lvl7pPr marL="3200400" lvl="6" indent="-314325" algn="l">
              <a:spcBef>
                <a:spcPts val="4200"/>
              </a:spcBef>
              <a:spcAft>
                <a:spcPts val="0"/>
              </a:spcAft>
              <a:buSzPts val="1350"/>
              <a:buChar char="•"/>
              <a:defRPr/>
            </a:lvl7pPr>
            <a:lvl8pPr marL="3657600" lvl="7" indent="-314325" algn="l">
              <a:spcBef>
                <a:spcPts val="4200"/>
              </a:spcBef>
              <a:spcAft>
                <a:spcPts val="0"/>
              </a:spcAft>
              <a:buSzPts val="1350"/>
              <a:buChar char="•"/>
              <a:defRPr/>
            </a:lvl8pPr>
            <a:lvl9pPr marL="4114800" lvl="8" indent="-314325" algn="l">
              <a:spcBef>
                <a:spcPts val="4200"/>
              </a:spcBef>
              <a:spcAft>
                <a:spcPts val="0"/>
              </a:spcAft>
              <a:buSzPts val="135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1270000" y="6718300"/>
            <a:ext cx="10464800" cy="1422400"/>
          </a:xfrm>
          <a:prstGeom prst="rect">
            <a:avLst/>
          </a:prstGeom>
          <a:noFill/>
          <a:ln>
            <a:noFill/>
          </a:ln>
        </p:spPr>
        <p:txBody>
          <a:bodyPr spcFirstLastPara="1" wrap="square" lIns="0" tIns="0" rIns="0" bIns="0" anchor="b"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14"/>
          <p:cNvSpPr txBox="1">
            <a:spLocks noGrp="1"/>
          </p:cNvSpPr>
          <p:nvPr>
            <p:ph type="body" idx="1"/>
          </p:nvPr>
        </p:nvSpPr>
        <p:spPr>
          <a:xfrm>
            <a:off x="1270000" y="8191500"/>
            <a:ext cx="10464800" cy="1130300"/>
          </a:xfrm>
          <a:prstGeom prst="rect">
            <a:avLst/>
          </a:prstGeom>
          <a:noFill/>
          <a:ln>
            <a:noFill/>
          </a:ln>
        </p:spPr>
        <p:txBody>
          <a:bodyPr spcFirstLastPara="1" wrap="square" lIns="0" tIns="0" rIns="0" bIns="0" anchor="t" anchorCtr="0">
            <a:normAutofit/>
          </a:bodyPr>
          <a:lstStyle>
            <a:lvl1pPr marL="457200" lvl="0" indent="-228600" algn="ctr">
              <a:spcBef>
                <a:spcPts val="0"/>
              </a:spcBef>
              <a:spcAft>
                <a:spcPts val="0"/>
              </a:spcAft>
              <a:buSzPts val="3200"/>
              <a:buFont typeface="Helvetica Neue Light"/>
              <a:buNone/>
              <a:defRPr sz="3200"/>
            </a:lvl1pPr>
            <a:lvl2pPr marL="914400" lvl="1" indent="-228600" algn="ctr">
              <a:spcBef>
                <a:spcPts val="0"/>
              </a:spcBef>
              <a:spcAft>
                <a:spcPts val="0"/>
              </a:spcAft>
              <a:buSzPts val="3200"/>
              <a:buFont typeface="Helvetica Neue Light"/>
              <a:buNone/>
              <a:defRPr sz="3200"/>
            </a:lvl2pPr>
            <a:lvl3pPr marL="1371600" lvl="2" indent="-228600" algn="ctr">
              <a:spcBef>
                <a:spcPts val="0"/>
              </a:spcBef>
              <a:spcAft>
                <a:spcPts val="0"/>
              </a:spcAft>
              <a:buSzPts val="3200"/>
              <a:buFont typeface="Helvetica Neue Light"/>
              <a:buNone/>
              <a:defRPr sz="3200"/>
            </a:lvl3pPr>
            <a:lvl4pPr marL="1828800" lvl="3" indent="-228600" algn="ctr">
              <a:spcBef>
                <a:spcPts val="0"/>
              </a:spcBef>
              <a:spcAft>
                <a:spcPts val="0"/>
              </a:spcAft>
              <a:buSzPts val="3200"/>
              <a:buFont typeface="Helvetica Neue Light"/>
              <a:buNone/>
              <a:defRPr sz="3200"/>
            </a:lvl4pPr>
            <a:lvl5pPr marL="2286000" lvl="4" indent="-228600" algn="ctr">
              <a:spcBef>
                <a:spcPts val="0"/>
              </a:spcBef>
              <a:spcAft>
                <a:spcPts val="0"/>
              </a:spcAft>
              <a:buSzPts val="3200"/>
              <a:buFont typeface="Helvetica Neue Light"/>
              <a:buNone/>
              <a:defRPr sz="3200"/>
            </a:lvl5pPr>
            <a:lvl6pPr marL="2743200" lvl="5" indent="-314325" algn="l">
              <a:spcBef>
                <a:spcPts val="4200"/>
              </a:spcBef>
              <a:spcAft>
                <a:spcPts val="0"/>
              </a:spcAft>
              <a:buSzPts val="1350"/>
              <a:buChar char="•"/>
              <a:defRPr/>
            </a:lvl6pPr>
            <a:lvl7pPr marL="3200400" lvl="6" indent="-314325" algn="l">
              <a:spcBef>
                <a:spcPts val="4200"/>
              </a:spcBef>
              <a:spcAft>
                <a:spcPts val="0"/>
              </a:spcAft>
              <a:buSzPts val="1350"/>
              <a:buChar char="•"/>
              <a:defRPr/>
            </a:lvl7pPr>
            <a:lvl8pPr marL="3657600" lvl="7" indent="-314325" algn="l">
              <a:spcBef>
                <a:spcPts val="4200"/>
              </a:spcBef>
              <a:spcAft>
                <a:spcPts val="0"/>
              </a:spcAft>
              <a:buSzPts val="1350"/>
              <a:buChar char="•"/>
              <a:defRPr/>
            </a:lvl8pPr>
            <a:lvl9pPr marL="4114800" lvl="8" indent="-314325" algn="l">
              <a:spcBef>
                <a:spcPts val="4200"/>
              </a:spcBef>
              <a:spcAft>
                <a:spcPts val="0"/>
              </a:spcAft>
              <a:buSzPts val="135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1270000" y="3225800"/>
            <a:ext cx="10464800" cy="3302000"/>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952500" y="635000"/>
            <a:ext cx="5334000" cy="3987800"/>
          </a:xfrm>
          <a:prstGeom prst="rect">
            <a:avLst/>
          </a:prstGeom>
          <a:noFill/>
          <a:ln>
            <a:noFill/>
          </a:ln>
        </p:spPr>
        <p:txBody>
          <a:bodyPr spcFirstLastPara="1" wrap="square" lIns="0" tIns="0" rIns="0" bIns="0" anchor="b" anchorCtr="0">
            <a:norm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952500" y="4762500"/>
            <a:ext cx="5334000" cy="4102100"/>
          </a:xfrm>
          <a:prstGeom prst="rect">
            <a:avLst/>
          </a:prstGeom>
          <a:noFill/>
          <a:ln>
            <a:noFill/>
          </a:ln>
        </p:spPr>
        <p:txBody>
          <a:bodyPr spcFirstLastPara="1" wrap="square" lIns="0" tIns="0" rIns="0" bIns="0" anchor="t" anchorCtr="0">
            <a:normAutofit/>
          </a:bodyPr>
          <a:lstStyle>
            <a:lvl1pPr marL="457200" lvl="0" indent="-228600" algn="ctr">
              <a:spcBef>
                <a:spcPts val="0"/>
              </a:spcBef>
              <a:spcAft>
                <a:spcPts val="0"/>
              </a:spcAft>
              <a:buSzPts val="3200"/>
              <a:buFont typeface="Helvetica Neue Light"/>
              <a:buNone/>
              <a:defRPr sz="3200"/>
            </a:lvl1pPr>
            <a:lvl2pPr marL="914400" lvl="1" indent="-228600" algn="ctr">
              <a:spcBef>
                <a:spcPts val="0"/>
              </a:spcBef>
              <a:spcAft>
                <a:spcPts val="0"/>
              </a:spcAft>
              <a:buSzPts val="3200"/>
              <a:buFont typeface="Helvetica Neue Light"/>
              <a:buNone/>
              <a:defRPr sz="3200"/>
            </a:lvl2pPr>
            <a:lvl3pPr marL="1371600" lvl="2" indent="-228600" algn="ctr">
              <a:spcBef>
                <a:spcPts val="0"/>
              </a:spcBef>
              <a:spcAft>
                <a:spcPts val="0"/>
              </a:spcAft>
              <a:buSzPts val="3200"/>
              <a:buFont typeface="Helvetica Neue Light"/>
              <a:buNone/>
              <a:defRPr sz="3200"/>
            </a:lvl3pPr>
            <a:lvl4pPr marL="1828800" lvl="3" indent="-228600" algn="ctr">
              <a:spcBef>
                <a:spcPts val="0"/>
              </a:spcBef>
              <a:spcAft>
                <a:spcPts val="0"/>
              </a:spcAft>
              <a:buSzPts val="3200"/>
              <a:buFont typeface="Helvetica Neue Light"/>
              <a:buNone/>
              <a:defRPr sz="3200"/>
            </a:lvl4pPr>
            <a:lvl5pPr marL="2286000" lvl="4" indent="-228600" algn="ctr">
              <a:spcBef>
                <a:spcPts val="0"/>
              </a:spcBef>
              <a:spcAft>
                <a:spcPts val="0"/>
              </a:spcAft>
              <a:buSzPts val="3200"/>
              <a:buFont typeface="Helvetica Neue Light"/>
              <a:buNone/>
              <a:defRPr sz="3200"/>
            </a:lvl5pPr>
            <a:lvl6pPr marL="2743200" lvl="5" indent="-314325" algn="l">
              <a:spcBef>
                <a:spcPts val="4200"/>
              </a:spcBef>
              <a:spcAft>
                <a:spcPts val="0"/>
              </a:spcAft>
              <a:buSzPts val="1350"/>
              <a:buChar char="•"/>
              <a:defRPr/>
            </a:lvl6pPr>
            <a:lvl7pPr marL="3200400" lvl="6" indent="-314325" algn="l">
              <a:spcBef>
                <a:spcPts val="4200"/>
              </a:spcBef>
              <a:spcAft>
                <a:spcPts val="0"/>
              </a:spcAft>
              <a:buSzPts val="1350"/>
              <a:buChar char="•"/>
              <a:defRPr/>
            </a:lvl7pPr>
            <a:lvl8pPr marL="3657600" lvl="7" indent="-314325" algn="l">
              <a:spcBef>
                <a:spcPts val="4200"/>
              </a:spcBef>
              <a:spcAft>
                <a:spcPts val="0"/>
              </a:spcAft>
              <a:buSzPts val="1350"/>
              <a:buChar char="•"/>
              <a:defRPr/>
            </a:lvl8pPr>
            <a:lvl9pPr marL="4114800" lvl="8" indent="-314325" algn="l">
              <a:spcBef>
                <a:spcPts val="4200"/>
              </a:spcBef>
              <a:spcAft>
                <a:spcPts val="0"/>
              </a:spcAft>
              <a:buSzPts val="135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952500" y="444500"/>
            <a:ext cx="11099800" cy="2159000"/>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952500" y="444500"/>
            <a:ext cx="11099800" cy="2159000"/>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952500" y="2603500"/>
            <a:ext cx="11099800" cy="6286500"/>
          </a:xfrm>
          <a:prstGeom prst="rect">
            <a:avLst/>
          </a:prstGeom>
          <a:noFill/>
          <a:ln>
            <a:noFill/>
          </a:ln>
        </p:spPr>
        <p:txBody>
          <a:bodyPr spcFirstLastPara="1" wrap="square" lIns="0" tIns="0" rIns="0" bIns="0" anchor="ctr" anchorCtr="0">
            <a:normAutofit/>
          </a:bodyPr>
          <a:lstStyle>
            <a:lvl1pPr marL="457200" lvl="0" indent="-314325" algn="l">
              <a:spcBef>
                <a:spcPts val="4200"/>
              </a:spcBef>
              <a:spcAft>
                <a:spcPts val="0"/>
              </a:spcAft>
              <a:buSzPts val="1350"/>
              <a:buChar char="•"/>
              <a:defRPr/>
            </a:lvl1pPr>
            <a:lvl2pPr marL="914400" lvl="1" indent="-314325" algn="l">
              <a:spcBef>
                <a:spcPts val="4200"/>
              </a:spcBef>
              <a:spcAft>
                <a:spcPts val="0"/>
              </a:spcAft>
              <a:buSzPts val="1350"/>
              <a:buChar char="•"/>
              <a:defRPr/>
            </a:lvl2pPr>
            <a:lvl3pPr marL="1371600" lvl="2" indent="-314325" algn="l">
              <a:spcBef>
                <a:spcPts val="4200"/>
              </a:spcBef>
              <a:spcAft>
                <a:spcPts val="0"/>
              </a:spcAft>
              <a:buSzPts val="1350"/>
              <a:buChar char="•"/>
              <a:defRPr/>
            </a:lvl3pPr>
            <a:lvl4pPr marL="1828800" lvl="3" indent="-314325" algn="l">
              <a:spcBef>
                <a:spcPts val="4200"/>
              </a:spcBef>
              <a:spcAft>
                <a:spcPts val="0"/>
              </a:spcAft>
              <a:buSzPts val="1350"/>
              <a:buChar char="•"/>
              <a:defRPr/>
            </a:lvl4pPr>
            <a:lvl5pPr marL="2286000" lvl="4" indent="-314325" algn="l">
              <a:spcBef>
                <a:spcPts val="4200"/>
              </a:spcBef>
              <a:spcAft>
                <a:spcPts val="0"/>
              </a:spcAft>
              <a:buSzPts val="1350"/>
              <a:buChar char="•"/>
              <a:defRPr/>
            </a:lvl5pPr>
            <a:lvl6pPr marL="2743200" lvl="5" indent="-314325" algn="l">
              <a:spcBef>
                <a:spcPts val="4200"/>
              </a:spcBef>
              <a:spcAft>
                <a:spcPts val="0"/>
              </a:spcAft>
              <a:buSzPts val="1350"/>
              <a:buChar char="•"/>
              <a:defRPr/>
            </a:lvl6pPr>
            <a:lvl7pPr marL="3200400" lvl="6" indent="-314325" algn="l">
              <a:spcBef>
                <a:spcPts val="4200"/>
              </a:spcBef>
              <a:spcAft>
                <a:spcPts val="0"/>
              </a:spcAft>
              <a:buSzPts val="1350"/>
              <a:buChar char="•"/>
              <a:defRPr/>
            </a:lvl7pPr>
            <a:lvl8pPr marL="3657600" lvl="7" indent="-314325" algn="l">
              <a:spcBef>
                <a:spcPts val="4200"/>
              </a:spcBef>
              <a:spcAft>
                <a:spcPts val="0"/>
              </a:spcAft>
              <a:buSzPts val="1350"/>
              <a:buChar char="•"/>
              <a:defRPr/>
            </a:lvl8pPr>
            <a:lvl9pPr marL="4114800" lvl="8" indent="-314325" algn="l">
              <a:spcBef>
                <a:spcPts val="4200"/>
              </a:spcBef>
              <a:spcAft>
                <a:spcPts val="0"/>
              </a:spcAft>
              <a:buSzPts val="135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952500" y="444500"/>
            <a:ext cx="11099800" cy="2159000"/>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952500" y="2603500"/>
            <a:ext cx="5334000" cy="6286500"/>
          </a:xfrm>
          <a:prstGeom prst="rect">
            <a:avLst/>
          </a:prstGeom>
          <a:noFill/>
          <a:ln>
            <a:noFill/>
          </a:ln>
        </p:spPr>
        <p:txBody>
          <a:bodyPr spcFirstLastPara="1" wrap="square" lIns="0" tIns="0" rIns="0" bIns="0" anchor="ctr" anchorCtr="0">
            <a:normAutofit/>
          </a:bodyPr>
          <a:lstStyle>
            <a:lvl1pPr marL="457200" lvl="0" indent="-361950" algn="l">
              <a:spcBef>
                <a:spcPts val="3200"/>
              </a:spcBef>
              <a:spcAft>
                <a:spcPts val="0"/>
              </a:spcAft>
              <a:buSzPts val="2100"/>
              <a:buFont typeface="Helvetica Neue Light"/>
              <a:buChar char="•"/>
              <a:defRPr sz="2800"/>
            </a:lvl1pPr>
            <a:lvl2pPr marL="914400" lvl="1" indent="-361950" algn="l">
              <a:spcBef>
                <a:spcPts val="3200"/>
              </a:spcBef>
              <a:spcAft>
                <a:spcPts val="0"/>
              </a:spcAft>
              <a:buSzPts val="2100"/>
              <a:buFont typeface="Helvetica Neue Light"/>
              <a:buChar char="•"/>
              <a:defRPr sz="2800"/>
            </a:lvl2pPr>
            <a:lvl3pPr marL="1371600" lvl="2" indent="-361950" algn="l">
              <a:spcBef>
                <a:spcPts val="3200"/>
              </a:spcBef>
              <a:spcAft>
                <a:spcPts val="0"/>
              </a:spcAft>
              <a:buSzPts val="2100"/>
              <a:buFont typeface="Helvetica Neue Light"/>
              <a:buChar char="•"/>
              <a:defRPr sz="2800"/>
            </a:lvl3pPr>
            <a:lvl4pPr marL="1828800" lvl="3" indent="-361950" algn="l">
              <a:spcBef>
                <a:spcPts val="3200"/>
              </a:spcBef>
              <a:spcAft>
                <a:spcPts val="0"/>
              </a:spcAft>
              <a:buSzPts val="2100"/>
              <a:buFont typeface="Helvetica Neue Light"/>
              <a:buChar char="•"/>
              <a:defRPr sz="2800"/>
            </a:lvl4pPr>
            <a:lvl5pPr marL="2286000" lvl="4" indent="-361950" algn="l">
              <a:spcBef>
                <a:spcPts val="3200"/>
              </a:spcBef>
              <a:spcAft>
                <a:spcPts val="0"/>
              </a:spcAft>
              <a:buSzPts val="2100"/>
              <a:buFont typeface="Helvetica Neue Light"/>
              <a:buChar char="•"/>
              <a:defRPr sz="2800"/>
            </a:lvl5pPr>
            <a:lvl6pPr marL="2743200" lvl="5" indent="-314325" algn="l">
              <a:spcBef>
                <a:spcPts val="4200"/>
              </a:spcBef>
              <a:spcAft>
                <a:spcPts val="0"/>
              </a:spcAft>
              <a:buSzPts val="1350"/>
              <a:buChar char="•"/>
              <a:defRPr/>
            </a:lvl6pPr>
            <a:lvl7pPr marL="3200400" lvl="6" indent="-314325" algn="l">
              <a:spcBef>
                <a:spcPts val="4200"/>
              </a:spcBef>
              <a:spcAft>
                <a:spcPts val="0"/>
              </a:spcAft>
              <a:buSzPts val="1350"/>
              <a:buChar char="•"/>
              <a:defRPr/>
            </a:lvl7pPr>
            <a:lvl8pPr marL="3657600" lvl="7" indent="-314325" algn="l">
              <a:spcBef>
                <a:spcPts val="4200"/>
              </a:spcBef>
              <a:spcAft>
                <a:spcPts val="0"/>
              </a:spcAft>
              <a:buSzPts val="1350"/>
              <a:buChar char="•"/>
              <a:defRPr/>
            </a:lvl8pPr>
            <a:lvl9pPr marL="4114800" lvl="8" indent="-314325" algn="l">
              <a:spcBef>
                <a:spcPts val="4200"/>
              </a:spcBef>
              <a:spcAft>
                <a:spcPts val="0"/>
              </a:spcAft>
              <a:buSzPts val="135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952500" y="444500"/>
            <a:ext cx="11099800" cy="2159000"/>
          </a:xfrm>
          <a:prstGeom prst="rect">
            <a:avLst/>
          </a:prstGeom>
          <a:noFill/>
          <a:ln>
            <a:noFill/>
          </a:ln>
        </p:spPr>
        <p:txBody>
          <a:bodyPr spcFirstLastPara="1" wrap="square" lIns="0" tIns="0" rIns="0" bIns="0" anchor="ctr" anchorCtr="0">
            <a:normAutofit/>
          </a:bodyPr>
          <a:lstStyle>
            <a:lvl1pPr marR="0" lvl="0" algn="ctr" rtl="0">
              <a:spcBef>
                <a:spcPts val="0"/>
              </a:spcBef>
              <a:spcAft>
                <a:spcPts val="0"/>
              </a:spcAft>
              <a:buSzPts val="1400"/>
              <a:buNone/>
              <a:defRPr sz="8000" b="0" i="0" u="none" strike="noStrike" cap="none">
                <a:latin typeface="Helvetica Neue Light"/>
                <a:ea typeface="Helvetica Neue Light"/>
                <a:cs typeface="Helvetica Neue Light"/>
                <a:sym typeface="Helvetica Neue Light"/>
              </a:defRPr>
            </a:lvl1pPr>
            <a:lvl2pPr marR="0" lvl="1" algn="ctr" rtl="0">
              <a:spcBef>
                <a:spcPts val="0"/>
              </a:spcBef>
              <a:spcAft>
                <a:spcPts val="0"/>
              </a:spcAft>
              <a:buSzPts val="1400"/>
              <a:buNone/>
              <a:defRPr sz="8000" b="0" i="0" u="none" strike="noStrike" cap="none">
                <a:latin typeface="Helvetica Neue Light"/>
                <a:ea typeface="Helvetica Neue Light"/>
                <a:cs typeface="Helvetica Neue Light"/>
                <a:sym typeface="Helvetica Neue Light"/>
              </a:defRPr>
            </a:lvl2pPr>
            <a:lvl3pPr marR="0" lvl="2" algn="ctr" rtl="0">
              <a:spcBef>
                <a:spcPts val="0"/>
              </a:spcBef>
              <a:spcAft>
                <a:spcPts val="0"/>
              </a:spcAft>
              <a:buSzPts val="1400"/>
              <a:buNone/>
              <a:defRPr sz="8000" b="0" i="0" u="none" strike="noStrike" cap="none">
                <a:latin typeface="Helvetica Neue Light"/>
                <a:ea typeface="Helvetica Neue Light"/>
                <a:cs typeface="Helvetica Neue Light"/>
                <a:sym typeface="Helvetica Neue Light"/>
              </a:defRPr>
            </a:lvl3pPr>
            <a:lvl4pPr marR="0" lvl="3" algn="ctr" rtl="0">
              <a:spcBef>
                <a:spcPts val="0"/>
              </a:spcBef>
              <a:spcAft>
                <a:spcPts val="0"/>
              </a:spcAft>
              <a:buSzPts val="1400"/>
              <a:buNone/>
              <a:defRPr sz="8000" b="0" i="0" u="none" strike="noStrike" cap="none">
                <a:latin typeface="Helvetica Neue Light"/>
                <a:ea typeface="Helvetica Neue Light"/>
                <a:cs typeface="Helvetica Neue Light"/>
                <a:sym typeface="Helvetica Neue Light"/>
              </a:defRPr>
            </a:lvl4pPr>
            <a:lvl5pPr marR="0" lvl="4" algn="ctr" rtl="0">
              <a:spcBef>
                <a:spcPts val="0"/>
              </a:spcBef>
              <a:spcAft>
                <a:spcPts val="0"/>
              </a:spcAft>
              <a:buSzPts val="1400"/>
              <a:buNone/>
              <a:defRPr sz="8000" b="0" i="0" u="none" strike="noStrike" cap="none">
                <a:latin typeface="Helvetica Neue Light"/>
                <a:ea typeface="Helvetica Neue Light"/>
                <a:cs typeface="Helvetica Neue Light"/>
                <a:sym typeface="Helvetica Neue Light"/>
              </a:defRPr>
            </a:lvl5pPr>
            <a:lvl6pPr marR="0" lvl="5" algn="ctr" rtl="0">
              <a:spcBef>
                <a:spcPts val="0"/>
              </a:spcBef>
              <a:spcAft>
                <a:spcPts val="0"/>
              </a:spcAft>
              <a:buSzPts val="1400"/>
              <a:buNone/>
              <a:defRPr sz="8000" b="0" i="0" u="none" strike="noStrike" cap="none">
                <a:latin typeface="Helvetica Neue Light"/>
                <a:ea typeface="Helvetica Neue Light"/>
                <a:cs typeface="Helvetica Neue Light"/>
                <a:sym typeface="Helvetica Neue Light"/>
              </a:defRPr>
            </a:lvl6pPr>
            <a:lvl7pPr marR="0" lvl="6" algn="ctr" rtl="0">
              <a:spcBef>
                <a:spcPts val="0"/>
              </a:spcBef>
              <a:spcAft>
                <a:spcPts val="0"/>
              </a:spcAft>
              <a:buSzPts val="1400"/>
              <a:buNone/>
              <a:defRPr sz="8000" b="0" i="0" u="none" strike="noStrike" cap="none">
                <a:latin typeface="Helvetica Neue Light"/>
                <a:ea typeface="Helvetica Neue Light"/>
                <a:cs typeface="Helvetica Neue Light"/>
                <a:sym typeface="Helvetica Neue Light"/>
              </a:defRPr>
            </a:lvl7pPr>
            <a:lvl8pPr marR="0" lvl="7" algn="ctr" rtl="0">
              <a:spcBef>
                <a:spcPts val="0"/>
              </a:spcBef>
              <a:spcAft>
                <a:spcPts val="0"/>
              </a:spcAft>
              <a:buSzPts val="1400"/>
              <a:buNone/>
              <a:defRPr sz="8000" b="0" i="0" u="none" strike="noStrike" cap="none">
                <a:latin typeface="Helvetica Neue Light"/>
                <a:ea typeface="Helvetica Neue Light"/>
                <a:cs typeface="Helvetica Neue Light"/>
                <a:sym typeface="Helvetica Neue Light"/>
              </a:defRPr>
            </a:lvl8pPr>
            <a:lvl9pPr marR="0" lvl="8" algn="ctr" rtl="0">
              <a:spcBef>
                <a:spcPts val="0"/>
              </a:spcBef>
              <a:spcAft>
                <a:spcPts val="0"/>
              </a:spcAft>
              <a:buSzPts val="1400"/>
              <a:buNone/>
              <a:defRPr sz="8000" b="0" i="0" u="none" strike="noStrike" cap="none">
                <a:latin typeface="Helvetica Neue Light"/>
                <a:ea typeface="Helvetica Neue Light"/>
                <a:cs typeface="Helvetica Neue Light"/>
                <a:sym typeface="Helvetica Neue Light"/>
              </a:defRPr>
            </a:lvl9pPr>
          </a:lstStyle>
          <a:p>
            <a:endParaRPr/>
          </a:p>
        </p:txBody>
      </p:sp>
      <p:sp>
        <p:nvSpPr>
          <p:cNvPr id="7" name="Google Shape;7;p10"/>
          <p:cNvSpPr txBox="1">
            <a:spLocks noGrp="1"/>
          </p:cNvSpPr>
          <p:nvPr>
            <p:ph type="body" idx="1"/>
          </p:nvPr>
        </p:nvSpPr>
        <p:spPr>
          <a:xfrm>
            <a:off x="952500" y="2603500"/>
            <a:ext cx="11099800" cy="6286500"/>
          </a:xfrm>
          <a:prstGeom prst="rect">
            <a:avLst/>
          </a:prstGeom>
          <a:noFill/>
          <a:ln>
            <a:noFill/>
          </a:ln>
        </p:spPr>
        <p:txBody>
          <a:bodyPr spcFirstLastPara="1" wrap="square" lIns="0" tIns="0" rIns="0" bIns="0" anchor="ctr" anchorCtr="0">
            <a:normAutofit/>
          </a:bodyPr>
          <a:lstStyle>
            <a:lvl1pPr marL="457200" marR="0" lvl="0" indent="-400050" algn="l" rtl="0">
              <a:spcBef>
                <a:spcPts val="4200"/>
              </a:spcBef>
              <a:spcAft>
                <a:spcPts val="0"/>
              </a:spcAft>
              <a:buSzPts val="2700"/>
              <a:buFont typeface="Helvetica Neue Light"/>
              <a:buChar char="•"/>
              <a:defRPr sz="3600" b="0" i="0" u="none" strike="noStrike" cap="none">
                <a:latin typeface="Helvetica Neue Light"/>
                <a:ea typeface="Helvetica Neue Light"/>
                <a:cs typeface="Helvetica Neue Light"/>
                <a:sym typeface="Helvetica Neue Light"/>
              </a:defRPr>
            </a:lvl1pPr>
            <a:lvl2pPr marL="914400" marR="0" lvl="1" indent="-400050" algn="l" rtl="0">
              <a:spcBef>
                <a:spcPts val="4200"/>
              </a:spcBef>
              <a:spcAft>
                <a:spcPts val="0"/>
              </a:spcAft>
              <a:buSzPts val="2700"/>
              <a:buFont typeface="Helvetica Neue Light"/>
              <a:buChar char="•"/>
              <a:defRPr sz="3600" b="0" i="0" u="none" strike="noStrike" cap="none">
                <a:latin typeface="Helvetica Neue Light"/>
                <a:ea typeface="Helvetica Neue Light"/>
                <a:cs typeface="Helvetica Neue Light"/>
                <a:sym typeface="Helvetica Neue Light"/>
              </a:defRPr>
            </a:lvl2pPr>
            <a:lvl3pPr marL="1371600" marR="0" lvl="2" indent="-400050" algn="l" rtl="0">
              <a:spcBef>
                <a:spcPts val="4200"/>
              </a:spcBef>
              <a:spcAft>
                <a:spcPts val="0"/>
              </a:spcAft>
              <a:buSzPts val="2700"/>
              <a:buFont typeface="Helvetica Neue Light"/>
              <a:buChar char="•"/>
              <a:defRPr sz="3600" b="0" i="0" u="none" strike="noStrike" cap="none">
                <a:latin typeface="Helvetica Neue Light"/>
                <a:ea typeface="Helvetica Neue Light"/>
                <a:cs typeface="Helvetica Neue Light"/>
                <a:sym typeface="Helvetica Neue Light"/>
              </a:defRPr>
            </a:lvl3pPr>
            <a:lvl4pPr marL="1828800" marR="0" lvl="3" indent="-400050" algn="l" rtl="0">
              <a:spcBef>
                <a:spcPts val="4200"/>
              </a:spcBef>
              <a:spcAft>
                <a:spcPts val="0"/>
              </a:spcAft>
              <a:buSzPts val="2700"/>
              <a:buFont typeface="Helvetica Neue Light"/>
              <a:buChar char="•"/>
              <a:defRPr sz="3600" b="0" i="0" u="none" strike="noStrike" cap="none">
                <a:latin typeface="Helvetica Neue Light"/>
                <a:ea typeface="Helvetica Neue Light"/>
                <a:cs typeface="Helvetica Neue Light"/>
                <a:sym typeface="Helvetica Neue Light"/>
              </a:defRPr>
            </a:lvl4pPr>
            <a:lvl5pPr marL="2286000" marR="0" lvl="4" indent="-400050" algn="l" rtl="0">
              <a:spcBef>
                <a:spcPts val="4200"/>
              </a:spcBef>
              <a:spcAft>
                <a:spcPts val="0"/>
              </a:spcAft>
              <a:buSzPts val="2700"/>
              <a:buFont typeface="Helvetica Neue Light"/>
              <a:buChar char="•"/>
              <a:defRPr sz="3600" b="0" i="0" u="none" strike="noStrike" cap="none">
                <a:latin typeface="Helvetica Neue Light"/>
                <a:ea typeface="Helvetica Neue Light"/>
                <a:cs typeface="Helvetica Neue Light"/>
                <a:sym typeface="Helvetica Neue Light"/>
              </a:defRPr>
            </a:lvl5pPr>
            <a:lvl6pPr marL="2743200" marR="0" lvl="5" indent="-400050" algn="l" rtl="0">
              <a:spcBef>
                <a:spcPts val="4200"/>
              </a:spcBef>
              <a:spcAft>
                <a:spcPts val="0"/>
              </a:spcAft>
              <a:buSzPts val="2700"/>
              <a:buFont typeface="Helvetica Neue Light"/>
              <a:buChar char="•"/>
              <a:defRPr sz="3600" b="0" i="0" u="none" strike="noStrike" cap="none">
                <a:latin typeface="Helvetica Neue Light"/>
                <a:ea typeface="Helvetica Neue Light"/>
                <a:cs typeface="Helvetica Neue Light"/>
                <a:sym typeface="Helvetica Neue Light"/>
              </a:defRPr>
            </a:lvl6pPr>
            <a:lvl7pPr marL="3200400" marR="0" lvl="6" indent="-400050" algn="l" rtl="0">
              <a:spcBef>
                <a:spcPts val="4200"/>
              </a:spcBef>
              <a:spcAft>
                <a:spcPts val="0"/>
              </a:spcAft>
              <a:buSzPts val="2700"/>
              <a:buFont typeface="Helvetica Neue Light"/>
              <a:buChar char="•"/>
              <a:defRPr sz="3600" b="0" i="0" u="none" strike="noStrike" cap="none">
                <a:latin typeface="Helvetica Neue Light"/>
                <a:ea typeface="Helvetica Neue Light"/>
                <a:cs typeface="Helvetica Neue Light"/>
                <a:sym typeface="Helvetica Neue Light"/>
              </a:defRPr>
            </a:lvl7pPr>
            <a:lvl8pPr marL="3657600" marR="0" lvl="7" indent="-400050" algn="l" rtl="0">
              <a:spcBef>
                <a:spcPts val="4200"/>
              </a:spcBef>
              <a:spcAft>
                <a:spcPts val="0"/>
              </a:spcAft>
              <a:buSzPts val="2700"/>
              <a:buFont typeface="Helvetica Neue Light"/>
              <a:buChar char="•"/>
              <a:defRPr sz="3600" b="0" i="0" u="none" strike="noStrike" cap="none">
                <a:latin typeface="Helvetica Neue Light"/>
                <a:ea typeface="Helvetica Neue Light"/>
                <a:cs typeface="Helvetica Neue Light"/>
                <a:sym typeface="Helvetica Neue Light"/>
              </a:defRPr>
            </a:lvl8pPr>
            <a:lvl9pPr marL="4114800" marR="0" lvl="8" indent="-400050" algn="l" rtl="0">
              <a:spcBef>
                <a:spcPts val="4200"/>
              </a:spcBef>
              <a:spcAft>
                <a:spcPts val="0"/>
              </a:spcAft>
              <a:buSzPts val="2700"/>
              <a:buFont typeface="Helvetica Neue Light"/>
              <a:buChar char="•"/>
              <a:defRPr sz="3600" b="0" i="0" u="none" strike="noStrike" cap="none">
                <a:latin typeface="Helvetica Neue Light"/>
                <a:ea typeface="Helvetica Neue Light"/>
                <a:cs typeface="Helvetica Neue Light"/>
                <a:sym typeface="Helvetica Neue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thomastallisschool.com/second-hand-uniform-schem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easyfundraising.org.uk/causes/thomastallisptfa/?invite=KA4XEE&amp;referral-campaign=c2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a:spLocks noGrp="1"/>
          </p:cNvSpPr>
          <p:nvPr>
            <p:ph type="title"/>
          </p:nvPr>
        </p:nvSpPr>
        <p:spPr>
          <a:xfrm>
            <a:off x="1270000" y="3995709"/>
            <a:ext cx="10464800" cy="1834153"/>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None/>
            </a:pPr>
            <a:r>
              <a:rPr lang="en-US" sz="3124" cap="none">
                <a:solidFill>
                  <a:srgbClr val="DE6A10"/>
                </a:solidFill>
                <a:latin typeface="Avenir"/>
                <a:ea typeface="Avenir"/>
                <a:cs typeface="Avenir"/>
                <a:sym typeface="Avenir"/>
              </a:rPr>
              <a:t>AGM (ACTUAL AND VIRTUAL)</a:t>
            </a:r>
            <a:endParaRPr sz="3124" cap="none">
              <a:solidFill>
                <a:srgbClr val="DE6A10"/>
              </a:solidFill>
              <a:latin typeface="Avenir"/>
              <a:ea typeface="Avenir"/>
              <a:cs typeface="Avenir"/>
              <a:sym typeface="Avenir"/>
            </a:endParaRPr>
          </a:p>
          <a:p>
            <a:pPr marL="0" lvl="0" indent="0" algn="ctr" rtl="0">
              <a:lnSpc>
                <a:spcPct val="90000"/>
              </a:lnSpc>
              <a:spcBef>
                <a:spcPts val="600"/>
              </a:spcBef>
              <a:spcAft>
                <a:spcPts val="0"/>
              </a:spcAft>
              <a:buNone/>
            </a:pPr>
            <a:r>
              <a:rPr lang="en-US" sz="3124" cap="none">
                <a:solidFill>
                  <a:srgbClr val="DE6A10"/>
                </a:solidFill>
                <a:latin typeface="Avenir"/>
                <a:ea typeface="Avenir"/>
                <a:cs typeface="Avenir"/>
                <a:sym typeface="Avenir"/>
              </a:rPr>
              <a:t>CHAIR &amp; TREASURERS REPORT </a:t>
            </a:r>
            <a:endParaRPr sz="3124" cap="none">
              <a:solidFill>
                <a:srgbClr val="DE6A10"/>
              </a:solidFill>
              <a:latin typeface="Avenir"/>
              <a:ea typeface="Avenir"/>
              <a:cs typeface="Avenir"/>
              <a:sym typeface="Avenir"/>
            </a:endParaRPr>
          </a:p>
          <a:p>
            <a:pPr marL="0" lvl="0" indent="0" algn="ctr" rtl="0">
              <a:lnSpc>
                <a:spcPct val="90000"/>
              </a:lnSpc>
              <a:spcBef>
                <a:spcPts val="600"/>
              </a:spcBef>
              <a:spcAft>
                <a:spcPts val="0"/>
              </a:spcAft>
              <a:buNone/>
            </a:pPr>
            <a:r>
              <a:rPr lang="en-US" sz="3124" cap="none">
                <a:solidFill>
                  <a:srgbClr val="DE6A10"/>
                </a:solidFill>
                <a:latin typeface="Avenir"/>
                <a:ea typeface="Avenir"/>
                <a:cs typeface="Avenir"/>
                <a:sym typeface="Avenir"/>
              </a:rPr>
              <a:t>FOR FINANCIAL YEAR 2020/21</a:t>
            </a:r>
            <a:endParaRPr/>
          </a:p>
        </p:txBody>
      </p:sp>
      <p:sp>
        <p:nvSpPr>
          <p:cNvPr id="42" name="Google Shape;42;p1"/>
          <p:cNvSpPr txBox="1">
            <a:spLocks noGrp="1"/>
          </p:cNvSpPr>
          <p:nvPr>
            <p:ph type="body" idx="1"/>
          </p:nvPr>
        </p:nvSpPr>
        <p:spPr>
          <a:xfrm>
            <a:off x="1270000" y="6434672"/>
            <a:ext cx="10464800" cy="1130301"/>
          </a:xfrm>
          <a:prstGeom prst="rect">
            <a:avLst/>
          </a:prstGeom>
          <a:noFill/>
          <a:ln>
            <a:noFill/>
          </a:ln>
        </p:spPr>
        <p:txBody>
          <a:bodyPr spcFirstLastPara="1" wrap="square" lIns="0" tIns="0" rIns="0" bIns="0" anchor="t" anchorCtr="0">
            <a:normAutofit/>
          </a:bodyPr>
          <a:lstStyle/>
          <a:p>
            <a:pPr marL="0" lvl="0" indent="0" algn="ctr" rtl="0">
              <a:lnSpc>
                <a:spcPct val="120000"/>
              </a:lnSpc>
              <a:spcBef>
                <a:spcPts val="0"/>
              </a:spcBef>
              <a:spcAft>
                <a:spcPts val="0"/>
              </a:spcAft>
              <a:buClr>
                <a:srgbClr val="008CB4"/>
              </a:buClr>
              <a:buSzPts val="1700"/>
              <a:buFont typeface="Avenir"/>
              <a:buNone/>
            </a:pPr>
            <a:r>
              <a:rPr lang="en-US" sz="1700">
                <a:solidFill>
                  <a:srgbClr val="008CB4"/>
                </a:solidFill>
                <a:latin typeface="Avenir"/>
                <a:ea typeface="Avenir"/>
                <a:cs typeface="Avenir"/>
                <a:sym typeface="Avenir"/>
              </a:rPr>
              <a:t>Thomas Tallis Parent, Teachers and Friends Association (PTFA) </a:t>
            </a:r>
            <a:endParaRPr sz="1700">
              <a:solidFill>
                <a:srgbClr val="008CB4"/>
              </a:solidFill>
              <a:latin typeface="Avenir"/>
              <a:ea typeface="Avenir"/>
              <a:cs typeface="Avenir"/>
              <a:sym typeface="Avenir"/>
            </a:endParaRPr>
          </a:p>
          <a:p>
            <a:pPr marL="0" lvl="0" indent="0" algn="ctr" rtl="0">
              <a:lnSpc>
                <a:spcPct val="120000"/>
              </a:lnSpc>
              <a:spcBef>
                <a:spcPts val="0"/>
              </a:spcBef>
              <a:spcAft>
                <a:spcPts val="0"/>
              </a:spcAft>
              <a:buClr>
                <a:srgbClr val="008CB4"/>
              </a:buClr>
              <a:buSzPts val="1700"/>
              <a:buFont typeface="Avenir"/>
              <a:buNone/>
            </a:pPr>
            <a:r>
              <a:rPr lang="en-US" sz="1700">
                <a:solidFill>
                  <a:srgbClr val="008CB4"/>
                </a:solidFill>
                <a:latin typeface="Avenir"/>
                <a:ea typeface="Avenir"/>
                <a:cs typeface="Avenir"/>
                <a:sym typeface="Avenir"/>
              </a:rPr>
              <a:t>Charity Number | 281939</a:t>
            </a:r>
            <a:endParaRPr/>
          </a:p>
        </p:txBody>
      </p:sp>
      <p:pic>
        <p:nvPicPr>
          <p:cNvPr id="43" name="Google Shape;43;p1"/>
          <p:cNvPicPr preferRelativeResize="0"/>
          <p:nvPr/>
        </p:nvPicPr>
        <p:blipFill rotWithShape="1">
          <a:blip r:embed="rId3">
            <a:alphaModFix/>
          </a:blip>
          <a:srcRect/>
          <a:stretch/>
        </p:blipFill>
        <p:spPr>
          <a:xfrm>
            <a:off x="4997450" y="355600"/>
            <a:ext cx="3009900" cy="3035300"/>
          </a:xfrm>
          <a:prstGeom prst="rect">
            <a:avLst/>
          </a:prstGeom>
          <a:noFill/>
          <a:ln>
            <a:noFill/>
          </a:ln>
        </p:spPr>
      </p:pic>
      <p:sp>
        <p:nvSpPr>
          <p:cNvPr id="44" name="Google Shape;44;p1"/>
          <p:cNvSpPr/>
          <p:nvPr/>
        </p:nvSpPr>
        <p:spPr>
          <a:xfrm>
            <a:off x="4809950" y="8060825"/>
            <a:ext cx="3384900" cy="427200"/>
          </a:xfrm>
          <a:prstGeom prst="rect">
            <a:avLst/>
          </a:prstGeom>
          <a:noFill/>
          <a:ln>
            <a:noFill/>
          </a:ln>
        </p:spPr>
        <p:txBody>
          <a:bodyPr spcFirstLastPara="1" wrap="square" lIns="50800" tIns="50800" rIns="50800" bIns="50800" anchor="ctr" anchorCtr="0">
            <a:spAutoFit/>
          </a:bodyPr>
          <a:lstStyle/>
          <a:p>
            <a:pPr marL="0" marR="0" lvl="0" indent="0" algn="ctr" rtl="0">
              <a:lnSpc>
                <a:spcPct val="90000"/>
              </a:lnSpc>
              <a:spcBef>
                <a:spcPts val="0"/>
              </a:spcBef>
              <a:spcAft>
                <a:spcPts val="0"/>
              </a:spcAft>
              <a:buNone/>
            </a:pPr>
            <a:r>
              <a:rPr lang="en-US" sz="2200" b="0" i="0" u="none" strike="noStrike" cap="none">
                <a:solidFill>
                  <a:srgbClr val="DE6A10"/>
                </a:solidFill>
                <a:latin typeface="Avenir"/>
                <a:ea typeface="Avenir"/>
                <a:cs typeface="Avenir"/>
                <a:sym typeface="Avenir"/>
              </a:rPr>
              <a:t>20TH OCTOBER 2021</a:t>
            </a:r>
            <a:endParaRPr sz="2200" b="0" i="0" u="none" strike="noStrike" cap="none">
              <a:solidFill>
                <a:srgbClr val="DE6A10"/>
              </a:solidFill>
              <a:latin typeface="Avenir"/>
              <a:ea typeface="Avenir"/>
              <a:cs typeface="Avenir"/>
              <a:sym typeface="Avenir"/>
            </a:endParaRPr>
          </a:p>
          <a:p>
            <a:pPr marL="0" marR="0" lvl="0" indent="0" algn="ctr" rtl="0">
              <a:lnSpc>
                <a:spcPct val="90000"/>
              </a:lnSpc>
              <a:spcBef>
                <a:spcPts val="0"/>
              </a:spcBef>
              <a:spcAft>
                <a:spcPts val="0"/>
              </a:spcAft>
              <a:buNone/>
            </a:pPr>
            <a:r>
              <a:rPr lang="en-US" sz="2200">
                <a:solidFill>
                  <a:srgbClr val="DE6A10"/>
                </a:solidFill>
                <a:latin typeface="Avenir"/>
                <a:ea typeface="Avenir"/>
                <a:cs typeface="Avenir"/>
                <a:sym typeface="Avenir"/>
              </a:rPr>
              <a:t>9:30am </a:t>
            </a:r>
            <a:endParaRPr sz="2200">
              <a:solidFill>
                <a:srgbClr val="DE6A10"/>
              </a:solidFill>
              <a:latin typeface="Avenir"/>
              <a:ea typeface="Avenir"/>
              <a:cs typeface="Avenir"/>
              <a:sym typeface="Avenir"/>
            </a:endParaRPr>
          </a:p>
          <a:p>
            <a:pPr marL="0" marR="0" lvl="0" indent="0" algn="ctr" rtl="0">
              <a:lnSpc>
                <a:spcPct val="90000"/>
              </a:lnSpc>
              <a:spcBef>
                <a:spcPts val="0"/>
              </a:spcBef>
              <a:spcAft>
                <a:spcPts val="0"/>
              </a:spcAft>
              <a:buNone/>
            </a:pPr>
            <a:r>
              <a:rPr lang="en-US" sz="2200">
                <a:solidFill>
                  <a:srgbClr val="DE6A10"/>
                </a:solidFill>
                <a:latin typeface="Avenir"/>
                <a:ea typeface="Avenir"/>
                <a:cs typeface="Avenir"/>
                <a:sym typeface="Avenir"/>
              </a:rPr>
              <a:t>in The Gallery</a:t>
            </a:r>
            <a:endParaRPr sz="2200">
              <a:solidFill>
                <a:srgbClr val="DE6A10"/>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1270000" y="602853"/>
            <a:ext cx="10464800" cy="895747"/>
          </a:xfrm>
          <a:prstGeom prst="rect">
            <a:avLst/>
          </a:prstGeom>
          <a:noFill/>
          <a:ln>
            <a:noFill/>
          </a:ln>
        </p:spPr>
        <p:txBody>
          <a:bodyPr spcFirstLastPara="1" wrap="square" lIns="0" tIns="0" rIns="0" bIns="0" anchor="b" anchorCtr="0">
            <a:normAutofit/>
          </a:bodyPr>
          <a:lstStyle/>
          <a:p>
            <a:pPr marL="0" lvl="0" indent="0" algn="ctr" rtl="0">
              <a:spcBef>
                <a:spcPts val="0"/>
              </a:spcBef>
              <a:spcAft>
                <a:spcPts val="0"/>
              </a:spcAft>
              <a:buNone/>
            </a:pPr>
            <a:r>
              <a:rPr lang="en-US" sz="1748"/>
              <a:t>Parent, Teacher and Friends Association </a:t>
            </a:r>
            <a:endParaRPr sz="1748"/>
          </a:p>
          <a:p>
            <a:pPr marL="0" lvl="0" indent="0" algn="ctr" rtl="0">
              <a:spcBef>
                <a:spcPts val="0"/>
              </a:spcBef>
              <a:spcAft>
                <a:spcPts val="0"/>
              </a:spcAft>
              <a:buNone/>
            </a:pPr>
            <a:r>
              <a:rPr lang="en-US" sz="1748"/>
              <a:t>AGM Agenda</a:t>
            </a:r>
            <a:endParaRPr sz="1748"/>
          </a:p>
          <a:p>
            <a:pPr marL="0" lvl="0" indent="0" algn="ctr" rtl="0">
              <a:spcBef>
                <a:spcPts val="0"/>
              </a:spcBef>
              <a:spcAft>
                <a:spcPts val="0"/>
              </a:spcAft>
              <a:buNone/>
            </a:pPr>
            <a:r>
              <a:rPr lang="en-US" sz="1748"/>
              <a:t>20th October 2021</a:t>
            </a:r>
            <a:endParaRPr/>
          </a:p>
        </p:txBody>
      </p:sp>
      <p:sp>
        <p:nvSpPr>
          <p:cNvPr id="50" name="Google Shape;50;p2"/>
          <p:cNvSpPr txBox="1">
            <a:spLocks noGrp="1"/>
          </p:cNvSpPr>
          <p:nvPr>
            <p:ph type="body" idx="1"/>
          </p:nvPr>
        </p:nvSpPr>
        <p:spPr>
          <a:xfrm>
            <a:off x="1269999" y="2252133"/>
            <a:ext cx="10464801" cy="6324204"/>
          </a:xfrm>
          <a:prstGeom prst="rect">
            <a:avLst/>
          </a:prstGeom>
          <a:noFill/>
          <a:ln>
            <a:noFill/>
          </a:ln>
        </p:spPr>
        <p:txBody>
          <a:bodyPr spcFirstLastPara="1" wrap="square" lIns="0" tIns="0" rIns="0" bIns="0" anchor="t" anchorCtr="0">
            <a:normAutofit/>
          </a:bodyPr>
          <a:lstStyle/>
          <a:p>
            <a:pPr marL="0" lvl="0" indent="0" algn="l" rtl="0">
              <a:lnSpc>
                <a:spcPct val="120000"/>
              </a:lnSpc>
              <a:spcBef>
                <a:spcPts val="0"/>
              </a:spcBef>
              <a:spcAft>
                <a:spcPts val="0"/>
              </a:spcAft>
              <a:buSzPts val="2225"/>
              <a:buFont typeface="Helvetica Neue Light"/>
              <a:buNone/>
            </a:pPr>
            <a:endParaRPr sz="2225"/>
          </a:p>
          <a:p>
            <a:pPr marL="0" lvl="0" indent="0" algn="l" rtl="0">
              <a:lnSpc>
                <a:spcPct val="120000"/>
              </a:lnSpc>
              <a:spcBef>
                <a:spcPts val="0"/>
              </a:spcBef>
              <a:spcAft>
                <a:spcPts val="0"/>
              </a:spcAft>
              <a:buSzPts val="2225"/>
              <a:buFont typeface="Helvetica Neue Light"/>
              <a:buNone/>
            </a:pPr>
            <a:r>
              <a:rPr lang="en-US" sz="2225"/>
              <a:t>1. Introductions &amp; Apologies for absence</a:t>
            </a:r>
            <a:endParaRPr sz="2225"/>
          </a:p>
          <a:p>
            <a:pPr marL="0" lvl="0" indent="0" algn="l" rtl="0">
              <a:lnSpc>
                <a:spcPct val="120000"/>
              </a:lnSpc>
              <a:spcBef>
                <a:spcPts val="0"/>
              </a:spcBef>
              <a:spcAft>
                <a:spcPts val="0"/>
              </a:spcAft>
              <a:buSzPts val="2225"/>
              <a:buFont typeface="Helvetica Neue Light"/>
              <a:buNone/>
            </a:pPr>
            <a:r>
              <a:rPr lang="en-US" sz="2225"/>
              <a:t>2. Minutes of previous AGM</a:t>
            </a:r>
            <a:endParaRPr sz="2225"/>
          </a:p>
          <a:p>
            <a:pPr marL="0" lvl="0" indent="0" algn="l" rtl="0">
              <a:lnSpc>
                <a:spcPct val="120000"/>
              </a:lnSpc>
              <a:spcBef>
                <a:spcPts val="0"/>
              </a:spcBef>
              <a:spcAft>
                <a:spcPts val="0"/>
              </a:spcAft>
              <a:buSzPts val="2225"/>
              <a:buFont typeface="Helvetica Neue Light"/>
              <a:buNone/>
            </a:pPr>
            <a:r>
              <a:rPr lang="en-US" sz="2225"/>
              <a:t>3. Chair’s report</a:t>
            </a:r>
            <a:endParaRPr sz="2225"/>
          </a:p>
          <a:p>
            <a:pPr marL="0" lvl="0" indent="0" algn="l" rtl="0">
              <a:lnSpc>
                <a:spcPct val="120000"/>
              </a:lnSpc>
              <a:spcBef>
                <a:spcPts val="0"/>
              </a:spcBef>
              <a:spcAft>
                <a:spcPts val="0"/>
              </a:spcAft>
              <a:buSzPts val="2225"/>
              <a:buFont typeface="Helvetica Neue Light"/>
              <a:buNone/>
            </a:pPr>
            <a:r>
              <a:rPr lang="en-US" sz="2225"/>
              <a:t>4. Financial report</a:t>
            </a:r>
            <a:endParaRPr sz="2225"/>
          </a:p>
          <a:p>
            <a:pPr marL="0" lvl="0" indent="0" algn="l" rtl="0">
              <a:lnSpc>
                <a:spcPct val="120000"/>
              </a:lnSpc>
              <a:spcBef>
                <a:spcPts val="0"/>
              </a:spcBef>
              <a:spcAft>
                <a:spcPts val="0"/>
              </a:spcAft>
              <a:buSzPts val="2225"/>
              <a:buFont typeface="Helvetica Neue Light"/>
              <a:buNone/>
            </a:pPr>
            <a:r>
              <a:rPr lang="en-US" sz="2225"/>
              <a:t>5. Election of committee</a:t>
            </a:r>
            <a:endParaRPr sz="2225"/>
          </a:p>
          <a:p>
            <a:pPr marL="0" lvl="0" indent="0" algn="l" rtl="0">
              <a:lnSpc>
                <a:spcPct val="120000"/>
              </a:lnSpc>
              <a:spcBef>
                <a:spcPts val="0"/>
              </a:spcBef>
              <a:spcAft>
                <a:spcPts val="0"/>
              </a:spcAft>
              <a:buSzPts val="2225"/>
              <a:buFont typeface="Helvetica Neue Light"/>
              <a:buNone/>
            </a:pPr>
            <a:r>
              <a:rPr lang="en-US" sz="2225"/>
              <a:t>6. Other AGM business - Close AGM</a:t>
            </a:r>
            <a:endParaRPr sz="2225"/>
          </a:p>
          <a:p>
            <a:pPr marL="0" lvl="0" indent="0" algn="l" rtl="0">
              <a:lnSpc>
                <a:spcPct val="120000"/>
              </a:lnSpc>
              <a:spcBef>
                <a:spcPts val="0"/>
              </a:spcBef>
              <a:spcAft>
                <a:spcPts val="0"/>
              </a:spcAft>
              <a:buSzPts val="2225"/>
              <a:buFont typeface="Helvetica Neue Light"/>
              <a:buNone/>
            </a:pPr>
            <a:r>
              <a:rPr lang="en-US" sz="2225"/>
              <a:t>7. General meeting</a:t>
            </a:r>
            <a:endParaRPr sz="2225"/>
          </a:p>
          <a:p>
            <a:pPr marL="0" lvl="1" indent="203454" algn="l" rtl="0">
              <a:lnSpc>
                <a:spcPct val="120000"/>
              </a:lnSpc>
              <a:spcBef>
                <a:spcPts val="0"/>
              </a:spcBef>
              <a:spcAft>
                <a:spcPts val="0"/>
              </a:spcAft>
              <a:buSzPts val="2136"/>
              <a:buFont typeface="Helvetica Neue Light"/>
              <a:buNone/>
            </a:pPr>
            <a:r>
              <a:rPr lang="en-US" sz="2136"/>
              <a:t>1. Community Garden - James Baker</a:t>
            </a:r>
            <a:endParaRPr sz="2136"/>
          </a:p>
          <a:p>
            <a:pPr marL="0" lvl="1" indent="203454" algn="l" rtl="0">
              <a:lnSpc>
                <a:spcPct val="120000"/>
              </a:lnSpc>
              <a:spcBef>
                <a:spcPts val="0"/>
              </a:spcBef>
              <a:spcAft>
                <a:spcPts val="0"/>
              </a:spcAft>
              <a:buSzPts val="2136"/>
              <a:buFont typeface="Helvetica Neue Light"/>
              <a:buNone/>
            </a:pPr>
            <a:r>
              <a:rPr lang="en-US" sz="2136"/>
              <a:t>2. RE funding request for Astronomy &amp; Islam program- Rahima Choudhury</a:t>
            </a:r>
            <a:endParaRPr sz="2136"/>
          </a:p>
          <a:p>
            <a:pPr marL="0" lvl="1" indent="203454" algn="l" rtl="0">
              <a:lnSpc>
                <a:spcPct val="120000"/>
              </a:lnSpc>
              <a:spcBef>
                <a:spcPts val="0"/>
              </a:spcBef>
              <a:spcAft>
                <a:spcPts val="0"/>
              </a:spcAft>
              <a:buSzPts val="2136"/>
              <a:buFont typeface="Helvetica Neue Light"/>
              <a:buNone/>
            </a:pPr>
            <a:r>
              <a:rPr lang="en-US" sz="2136"/>
              <a:t>3. 2nd hand uniform</a:t>
            </a:r>
            <a:endParaRPr sz="2136"/>
          </a:p>
          <a:p>
            <a:pPr marL="0" lvl="1" indent="203454" algn="l" rtl="0">
              <a:lnSpc>
                <a:spcPct val="120000"/>
              </a:lnSpc>
              <a:spcBef>
                <a:spcPts val="0"/>
              </a:spcBef>
              <a:spcAft>
                <a:spcPts val="0"/>
              </a:spcAft>
              <a:buSzPts val="2136"/>
              <a:buFont typeface="Helvetica Neue Light"/>
              <a:buNone/>
            </a:pPr>
            <a:r>
              <a:rPr lang="en-US" sz="2136"/>
              <a:t>4. TECH for TALLIS</a:t>
            </a:r>
            <a:endParaRPr sz="2136"/>
          </a:p>
          <a:p>
            <a:pPr marL="0" lvl="1" indent="203454" algn="l" rtl="0">
              <a:lnSpc>
                <a:spcPct val="120000"/>
              </a:lnSpc>
              <a:spcBef>
                <a:spcPts val="0"/>
              </a:spcBef>
              <a:spcAft>
                <a:spcPts val="0"/>
              </a:spcAft>
              <a:buSzPts val="2136"/>
              <a:buFont typeface="Helvetica Neue Light"/>
              <a:buNone/>
            </a:pPr>
            <a:r>
              <a:rPr lang="en-US" sz="2136"/>
              <a:t>5. Community page</a:t>
            </a:r>
            <a:endParaRPr sz="2136"/>
          </a:p>
          <a:p>
            <a:pPr marL="0" lvl="1" indent="203454" algn="l" rtl="0">
              <a:lnSpc>
                <a:spcPct val="120000"/>
              </a:lnSpc>
              <a:spcBef>
                <a:spcPts val="0"/>
              </a:spcBef>
              <a:spcAft>
                <a:spcPts val="0"/>
              </a:spcAft>
              <a:buSzPts val="2136"/>
              <a:buFont typeface="Helvetica Neue Light"/>
              <a:buNone/>
            </a:pPr>
            <a:r>
              <a:rPr lang="en-US" sz="2136"/>
              <a:t>6 Events/Ideas - Games night Yr 7/8, Comedy night/Tallis is 50</a:t>
            </a:r>
            <a:endParaRPr sz="2136"/>
          </a:p>
          <a:p>
            <a:pPr marL="0" lvl="1" indent="203454" algn="l" rtl="0">
              <a:lnSpc>
                <a:spcPct val="120000"/>
              </a:lnSpc>
              <a:spcBef>
                <a:spcPts val="0"/>
              </a:spcBef>
              <a:spcAft>
                <a:spcPts val="0"/>
              </a:spcAft>
              <a:buSzPts val="2136"/>
              <a:buFont typeface="Helvetica Neue Light"/>
              <a:buNone/>
            </a:pPr>
            <a:r>
              <a:rPr lang="en-US" sz="2136"/>
              <a:t>7  Any other business</a:t>
            </a:r>
            <a:endParaRPr sz="2136"/>
          </a:p>
          <a:p>
            <a:pPr marL="0" lvl="1" indent="203454" algn="l" rtl="0">
              <a:lnSpc>
                <a:spcPct val="120000"/>
              </a:lnSpc>
              <a:spcBef>
                <a:spcPts val="0"/>
              </a:spcBef>
              <a:spcAft>
                <a:spcPts val="0"/>
              </a:spcAft>
              <a:buSzPts val="2136"/>
              <a:buFont typeface="Helvetica Neue Light"/>
              <a:buNone/>
            </a:pPr>
            <a:r>
              <a:rPr lang="en-US" sz="2136"/>
              <a:t>8. Date of next meeting.</a:t>
            </a:r>
            <a:endParaRPr/>
          </a:p>
        </p:txBody>
      </p:sp>
      <p:pic>
        <p:nvPicPr>
          <p:cNvPr id="51" name="Google Shape;51;p2"/>
          <p:cNvPicPr preferRelativeResize="0"/>
          <p:nvPr/>
        </p:nvPicPr>
        <p:blipFill rotWithShape="1">
          <a:blip r:embed="rId3">
            <a:alphaModFix/>
          </a:blip>
          <a:srcRect/>
          <a:stretch/>
        </p:blipFill>
        <p:spPr>
          <a:xfrm>
            <a:off x="10174929" y="279400"/>
            <a:ext cx="1731322" cy="17459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p:nvPr/>
        </p:nvSpPr>
        <p:spPr>
          <a:xfrm>
            <a:off x="701268" y="2653026"/>
            <a:ext cx="8164254" cy="2821941"/>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None/>
            </a:pPr>
            <a:r>
              <a:rPr lang="en-US" sz="1500" b="1" i="0" u="none" strike="noStrike" cap="none"/>
              <a:t>TECH for TALLIS</a:t>
            </a:r>
            <a:endParaRPr sz="1500" b="1" i="0" u="none" strike="noStrike" cap="none"/>
          </a:p>
          <a:p>
            <a:pPr marL="0" marR="0" lvl="0" indent="0" algn="l" rtl="0">
              <a:lnSpc>
                <a:spcPct val="120000"/>
              </a:lnSpc>
              <a:spcBef>
                <a:spcPts val="900"/>
              </a:spcBef>
              <a:spcAft>
                <a:spcPts val="0"/>
              </a:spcAft>
              <a:buNone/>
            </a:pPr>
            <a:r>
              <a:rPr lang="en-US" sz="1500" b="0" i="0" u="none" strike="noStrike" cap="none">
                <a:latin typeface="Arial"/>
                <a:ea typeface="Arial"/>
                <a:cs typeface="Arial"/>
                <a:sym typeface="Arial"/>
              </a:rPr>
              <a:t>Covid-19 meant that between the 19-21 academic years the PTFA’s attention and efforts were diverted to finding a way to support many of our pupils affected by limited or no access to Technology at home.</a:t>
            </a:r>
            <a:endParaRPr sz="1500" b="0" i="0" u="none" strike="noStrike" cap="none">
              <a:latin typeface="Arial"/>
              <a:ea typeface="Arial"/>
              <a:cs typeface="Arial"/>
              <a:sym typeface="Arial"/>
            </a:endParaRPr>
          </a:p>
          <a:p>
            <a:pPr marL="0" marR="0" lvl="0" indent="0" algn="l" rtl="0">
              <a:lnSpc>
                <a:spcPct val="120000"/>
              </a:lnSpc>
              <a:spcBef>
                <a:spcPts val="900"/>
              </a:spcBef>
              <a:spcAft>
                <a:spcPts val="0"/>
              </a:spcAft>
              <a:buNone/>
            </a:pPr>
            <a:r>
              <a:rPr lang="en-US" sz="1500" b="0" i="0" u="none" strike="noStrike" cap="none">
                <a:latin typeface="Arial"/>
                <a:ea typeface="Arial"/>
                <a:cs typeface="Arial"/>
                <a:sym typeface="Arial"/>
              </a:rPr>
              <a:t>TECH for TALLIS was born in the April of 2019 and is here to stay.</a:t>
            </a:r>
            <a:endParaRPr sz="1500" b="0" i="0" u="none" strike="noStrike" cap="none">
              <a:latin typeface="Arial"/>
              <a:ea typeface="Arial"/>
              <a:cs typeface="Arial"/>
              <a:sym typeface="Arial"/>
            </a:endParaRPr>
          </a:p>
          <a:p>
            <a:pPr marL="0" marR="0" lvl="0" indent="0" algn="l" rtl="0">
              <a:lnSpc>
                <a:spcPct val="120000"/>
              </a:lnSpc>
              <a:spcBef>
                <a:spcPts val="900"/>
              </a:spcBef>
              <a:spcAft>
                <a:spcPts val="0"/>
              </a:spcAft>
              <a:buNone/>
            </a:pPr>
            <a:r>
              <a:rPr lang="en-US" sz="1700" b="1" i="0" u="none" strike="noStrike" cap="none"/>
              <a:t>Here’s whats been achieved so far!</a:t>
            </a:r>
            <a:endParaRPr sz="1700" b="1" i="0" u="none" strike="noStrike" cap="none"/>
          </a:p>
          <a:p>
            <a:pPr marL="185208" marR="0" lvl="0" indent="-197908" algn="l" rtl="0">
              <a:lnSpc>
                <a:spcPct val="120000"/>
              </a:lnSpc>
              <a:spcBef>
                <a:spcPts val="900"/>
              </a:spcBef>
              <a:spcAft>
                <a:spcPts val="0"/>
              </a:spcAft>
              <a:buSzPts val="1325"/>
              <a:buChar char="-"/>
            </a:pPr>
            <a:r>
              <a:rPr lang="en-US" sz="1700" b="1" i="0" u="none" strike="noStrike" cap="none"/>
              <a:t>30 + Second hand devices have been refurbished and passed on to students</a:t>
            </a:r>
            <a:endParaRPr sz="1700" b="1" i="0" u="none" strike="noStrike" cap="none"/>
          </a:p>
          <a:p>
            <a:pPr marL="185208" marR="0" lvl="0" indent="-197908" algn="l" rtl="0">
              <a:lnSpc>
                <a:spcPct val="120000"/>
              </a:lnSpc>
              <a:spcBef>
                <a:spcPts val="900"/>
              </a:spcBef>
              <a:spcAft>
                <a:spcPts val="0"/>
              </a:spcAft>
              <a:buSzPts val="1325"/>
              <a:buChar char="-"/>
            </a:pPr>
            <a:r>
              <a:rPr lang="en-US" sz="1700" b="1" i="0" u="none" strike="noStrike" cap="none"/>
              <a:t>48 NEW laptops have been purchased using PTFA funds and loaned to students</a:t>
            </a:r>
            <a:endParaRPr sz="1600" b="1"/>
          </a:p>
        </p:txBody>
      </p:sp>
      <p:sp>
        <p:nvSpPr>
          <p:cNvPr id="57" name="Google Shape;57;p3"/>
          <p:cNvSpPr/>
          <p:nvPr/>
        </p:nvSpPr>
        <p:spPr>
          <a:xfrm>
            <a:off x="701998" y="405130"/>
            <a:ext cx="11923612" cy="1615441"/>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None/>
            </a:pPr>
            <a:r>
              <a:rPr lang="en-US" sz="1600" b="1" i="0" u="none" strike="noStrike" cap="none"/>
              <a:t>Overview</a:t>
            </a:r>
            <a:endParaRPr sz="1600" b="1" i="0" u="none" strike="noStrike" cap="none"/>
          </a:p>
          <a:p>
            <a:pPr marL="0" marR="0" lvl="0" indent="0" algn="l" rtl="0">
              <a:lnSpc>
                <a:spcPct val="120000"/>
              </a:lnSpc>
              <a:spcBef>
                <a:spcPts val="900"/>
              </a:spcBef>
              <a:spcAft>
                <a:spcPts val="0"/>
              </a:spcAft>
              <a:buNone/>
            </a:pPr>
            <a:r>
              <a:rPr lang="en-US" sz="1600" b="0" i="0" u="none" strike="noStrike" cap="none">
                <a:latin typeface="Arial"/>
                <a:ea typeface="Arial"/>
                <a:cs typeface="Arial"/>
                <a:sym typeface="Arial"/>
              </a:rPr>
              <a:t>This years report in essence is very similar to the previous years as our ability to run school community events continued to be restricted by Covid-19.  However, as before we continued to uphold our charities commitment to provide a link between home and school and through our 2 main projects ,TECH for TALLIS and 2nd Hand Uniform we continued to raised funds along the way to enhance our kids learning.</a:t>
            </a:r>
            <a:endParaRPr/>
          </a:p>
        </p:txBody>
      </p:sp>
      <p:pic>
        <p:nvPicPr>
          <p:cNvPr id="58" name="Google Shape;58;p3"/>
          <p:cNvPicPr preferRelativeResize="0"/>
          <p:nvPr/>
        </p:nvPicPr>
        <p:blipFill rotWithShape="1">
          <a:blip r:embed="rId3">
            <a:alphaModFix/>
          </a:blip>
          <a:srcRect/>
          <a:stretch/>
        </p:blipFill>
        <p:spPr>
          <a:xfrm>
            <a:off x="9048409" y="2140221"/>
            <a:ext cx="3321386" cy="3334751"/>
          </a:xfrm>
          <a:prstGeom prst="rect">
            <a:avLst/>
          </a:prstGeom>
          <a:noFill/>
          <a:ln>
            <a:noFill/>
          </a:ln>
        </p:spPr>
      </p:pic>
      <p:pic>
        <p:nvPicPr>
          <p:cNvPr id="59" name="Google Shape;59;p3"/>
          <p:cNvPicPr preferRelativeResize="0"/>
          <p:nvPr/>
        </p:nvPicPr>
        <p:blipFill rotWithShape="1">
          <a:blip r:embed="rId4">
            <a:alphaModFix/>
          </a:blip>
          <a:srcRect l="8904" r="2132"/>
          <a:stretch/>
        </p:blipFill>
        <p:spPr>
          <a:xfrm>
            <a:off x="7426290" y="7491206"/>
            <a:ext cx="3639573" cy="1345015"/>
          </a:xfrm>
          <a:prstGeom prst="rect">
            <a:avLst/>
          </a:prstGeom>
          <a:noFill/>
          <a:ln>
            <a:noFill/>
          </a:ln>
        </p:spPr>
      </p:pic>
      <p:sp>
        <p:nvSpPr>
          <p:cNvPr id="60" name="Google Shape;60;p3"/>
          <p:cNvSpPr/>
          <p:nvPr/>
        </p:nvSpPr>
        <p:spPr>
          <a:xfrm>
            <a:off x="635002" y="5949509"/>
            <a:ext cx="11734800" cy="1541700"/>
          </a:xfrm>
          <a:prstGeom prst="rect">
            <a:avLst/>
          </a:prstGeom>
          <a:noFill/>
          <a:ln>
            <a:noFill/>
          </a:ln>
        </p:spPr>
        <p:txBody>
          <a:bodyPr spcFirstLastPara="1" wrap="square" lIns="50800" tIns="50800" rIns="50800" bIns="50800" anchor="ctr" anchorCtr="0">
            <a:spAutoFit/>
          </a:bodyPr>
          <a:lstStyle/>
          <a:p>
            <a:pPr marL="185208" marR="0" lvl="0" indent="-185208" algn="l" rtl="0">
              <a:lnSpc>
                <a:spcPct val="120000"/>
              </a:lnSpc>
              <a:spcBef>
                <a:spcPts val="0"/>
              </a:spcBef>
              <a:spcAft>
                <a:spcPts val="0"/>
              </a:spcAft>
              <a:buSzPts val="1125"/>
              <a:buFont typeface="Arial"/>
              <a:buChar char="-"/>
            </a:pPr>
            <a:r>
              <a:rPr lang="en-US" sz="1500" b="0" i="0" u="none" strike="noStrike" cap="none">
                <a:latin typeface="Arial"/>
                <a:ea typeface="Arial"/>
                <a:cs typeface="Arial"/>
                <a:sym typeface="Arial"/>
              </a:rPr>
              <a:t>Sadly refurbishing 2nd hand devices is no longer sustainable from a staffing and practical point of view and so has been postponed currently.</a:t>
            </a:r>
            <a:endParaRPr sz="1500" b="0" i="0" u="none" strike="noStrike" cap="none">
              <a:latin typeface="Arial"/>
              <a:ea typeface="Arial"/>
              <a:cs typeface="Arial"/>
              <a:sym typeface="Arial"/>
            </a:endParaRPr>
          </a:p>
          <a:p>
            <a:pPr marL="185208" marR="0" lvl="0" indent="-185208" algn="l" rtl="0">
              <a:lnSpc>
                <a:spcPct val="120000"/>
              </a:lnSpc>
              <a:spcBef>
                <a:spcPts val="900"/>
              </a:spcBef>
              <a:spcAft>
                <a:spcPts val="0"/>
              </a:spcAft>
              <a:buSzPts val="1125"/>
              <a:buFont typeface="Arial"/>
              <a:buChar char="-"/>
            </a:pPr>
            <a:r>
              <a:rPr lang="en-US" sz="1500" b="0" i="0" u="none" strike="noStrike" cap="none">
                <a:latin typeface="Arial"/>
                <a:ea typeface="Arial"/>
                <a:cs typeface="Arial"/>
                <a:sym typeface="Arial"/>
              </a:rPr>
              <a:t>However, the Fundraising side of the scheme will continue so that we can fulfil our commitment to ensure that all Tallis pupils who are not eligible for government devices have access to IT at home each time a new cohort of Yr 7’s arrive.</a:t>
            </a:r>
            <a:endParaRPr/>
          </a:p>
        </p:txBody>
      </p:sp>
      <p:sp>
        <p:nvSpPr>
          <p:cNvPr id="61" name="Google Shape;61;p3"/>
          <p:cNvSpPr/>
          <p:nvPr/>
        </p:nvSpPr>
        <p:spPr>
          <a:xfrm>
            <a:off x="864128" y="8555811"/>
            <a:ext cx="11599200" cy="469800"/>
          </a:xfrm>
          <a:prstGeom prst="rect">
            <a:avLst/>
          </a:prstGeom>
          <a:noFill/>
          <a:ln>
            <a:noFill/>
          </a:ln>
        </p:spPr>
        <p:txBody>
          <a:bodyPr spcFirstLastPara="1" wrap="square" lIns="50800" tIns="50800" rIns="50800" bIns="50800" anchor="ctr" anchorCtr="0">
            <a:spAutoFit/>
          </a:bodyPr>
          <a:lstStyle/>
          <a:p>
            <a:pPr marL="185208" marR="0" lvl="0" indent="-185208" algn="l" rtl="0">
              <a:lnSpc>
                <a:spcPct val="120000"/>
              </a:lnSpc>
              <a:spcBef>
                <a:spcPts val="0"/>
              </a:spcBef>
              <a:spcAft>
                <a:spcPts val="0"/>
              </a:spcAft>
              <a:buSzPts val="1800"/>
              <a:buFont typeface="Arial"/>
              <a:buChar char="-"/>
            </a:pPr>
            <a:r>
              <a:rPr lang="en-US" sz="2400" b="0" i="0" u="none" strike="noStrike" cap="none">
                <a:latin typeface="Arial"/>
                <a:ea typeface="Arial"/>
                <a:cs typeface="Arial"/>
                <a:sym typeface="Arial"/>
              </a:rPr>
              <a:t>To donate to the campaign, go to:  </a:t>
            </a:r>
            <a:endParaRPr/>
          </a:p>
        </p:txBody>
      </p:sp>
      <p:sp>
        <p:nvSpPr>
          <p:cNvPr id="62" name="Google Shape;62;p3"/>
          <p:cNvSpPr/>
          <p:nvPr/>
        </p:nvSpPr>
        <p:spPr>
          <a:xfrm>
            <a:off x="864151" y="7699638"/>
            <a:ext cx="4798500" cy="6477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3600" b="1" i="0" u="none" strike="noStrike" cap="none">
                <a:latin typeface="Helvetica Neue Light"/>
                <a:ea typeface="Helvetica Neue Light"/>
                <a:cs typeface="Helvetica Neue Light"/>
                <a:sym typeface="Helvetica Neue Light"/>
              </a:rPr>
              <a:t>Raised to date: £9333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p:nvPr/>
        </p:nvSpPr>
        <p:spPr>
          <a:xfrm>
            <a:off x="579231" y="511436"/>
            <a:ext cx="7466100" cy="8277750"/>
          </a:xfrm>
          <a:prstGeom prst="rect">
            <a:avLst/>
          </a:prstGeom>
          <a:noFill/>
          <a:ln>
            <a:noFill/>
          </a:ln>
        </p:spPr>
        <p:txBody>
          <a:bodyPr spcFirstLastPara="1" wrap="square" lIns="50800" tIns="50800" rIns="50800" bIns="50800" anchor="ctr" anchorCtr="0">
            <a:spAutoFit/>
          </a:bodyPr>
          <a:lstStyle/>
          <a:p>
            <a:pPr marL="0" marR="0" lvl="0" indent="0" algn="l" rtl="0">
              <a:lnSpc>
                <a:spcPct val="150000"/>
              </a:lnSpc>
              <a:spcBef>
                <a:spcPts val="0"/>
              </a:spcBef>
              <a:spcAft>
                <a:spcPts val="0"/>
              </a:spcAft>
              <a:buNone/>
            </a:pPr>
            <a:r>
              <a:rPr lang="en-US" sz="2000" b="1" i="0" u="none" strike="noStrike" cap="none"/>
              <a:t>2nd Hand Uniform</a:t>
            </a:r>
            <a:endParaRPr sz="2000" b="1" i="0" u="none" strike="noStrike" cap="none"/>
          </a:p>
          <a:p>
            <a:pPr marL="0" marR="0" lvl="0" indent="0" algn="l" rtl="0">
              <a:lnSpc>
                <a:spcPct val="150000"/>
              </a:lnSpc>
              <a:spcBef>
                <a:spcPts val="900"/>
              </a:spcBef>
              <a:spcAft>
                <a:spcPts val="0"/>
              </a:spcAft>
              <a:buNone/>
            </a:pPr>
            <a:r>
              <a:rPr lang="en-US" sz="1800" b="0" i="0" u="none" strike="noStrike" cap="none">
                <a:latin typeface="Arial"/>
                <a:ea typeface="Arial"/>
                <a:cs typeface="Arial"/>
                <a:sym typeface="Arial"/>
              </a:rPr>
              <a:t>We continued our commitment to </a:t>
            </a:r>
            <a:r>
              <a:rPr lang="en-US" sz="1800" b="0" i="0" u="none" strike="noStrike" cap="none">
                <a:solidFill>
                  <a:srgbClr val="70BF41"/>
                </a:solidFill>
                <a:latin typeface="Arial"/>
                <a:ea typeface="Arial"/>
                <a:cs typeface="Arial"/>
                <a:sym typeface="Arial"/>
              </a:rPr>
              <a:t>Reduce</a:t>
            </a:r>
            <a:r>
              <a:rPr lang="en-US" sz="1800" b="0" i="0" u="none" strike="noStrike" cap="none">
                <a:latin typeface="Arial"/>
                <a:ea typeface="Arial"/>
                <a:cs typeface="Arial"/>
                <a:sym typeface="Arial"/>
              </a:rPr>
              <a:t>, </a:t>
            </a:r>
            <a:r>
              <a:rPr lang="en-US" sz="1800" b="0" i="0" u="none" strike="noStrike" cap="none">
                <a:solidFill>
                  <a:srgbClr val="73C456"/>
                </a:solidFill>
                <a:latin typeface="Arial"/>
                <a:ea typeface="Arial"/>
                <a:cs typeface="Arial"/>
                <a:sym typeface="Arial"/>
              </a:rPr>
              <a:t>Reuse</a:t>
            </a:r>
            <a:r>
              <a:rPr lang="en-US" sz="1800" b="0" i="0" u="none" strike="noStrike" cap="none">
                <a:latin typeface="Arial"/>
                <a:ea typeface="Arial"/>
                <a:cs typeface="Arial"/>
                <a:sym typeface="Arial"/>
              </a:rPr>
              <a:t> </a:t>
            </a:r>
            <a:r>
              <a:rPr lang="en-US" sz="1800" b="0" i="0" u="none" strike="noStrike" cap="none">
                <a:solidFill>
                  <a:srgbClr val="70BF41"/>
                </a:solidFill>
                <a:latin typeface="Arial"/>
                <a:ea typeface="Arial"/>
                <a:cs typeface="Arial"/>
                <a:sym typeface="Arial"/>
              </a:rPr>
              <a:t>&amp; Recycle</a:t>
            </a:r>
            <a:r>
              <a:rPr lang="en-US" sz="1800" b="0" i="0" u="none" strike="noStrike" cap="none">
                <a:latin typeface="Arial"/>
                <a:ea typeface="Arial"/>
                <a:cs typeface="Arial"/>
                <a:sym typeface="Arial"/>
              </a:rPr>
              <a:t>  made in the 2018/19 AGM by keeping as much uniform out of landfill as we can.  </a:t>
            </a:r>
            <a:endParaRPr sz="3600" b="0" i="0" u="none" strike="noStrike" cap="none">
              <a:latin typeface="Arial"/>
              <a:ea typeface="Arial"/>
              <a:cs typeface="Arial"/>
              <a:sym typeface="Arial"/>
            </a:endParaRPr>
          </a:p>
          <a:p>
            <a:pPr marL="0" marR="0" lvl="0" indent="0" algn="l" rtl="0">
              <a:lnSpc>
                <a:spcPct val="150000"/>
              </a:lnSpc>
              <a:spcBef>
                <a:spcPts val="900"/>
              </a:spcBef>
              <a:spcAft>
                <a:spcPts val="0"/>
              </a:spcAft>
              <a:buNone/>
            </a:pPr>
            <a:r>
              <a:rPr lang="en-US" sz="1800" b="0" i="0" u="none" strike="noStrike" cap="none">
                <a:latin typeface="Arial"/>
                <a:ea typeface="Arial"/>
                <a:cs typeface="Arial"/>
                <a:sym typeface="Arial"/>
              </a:rPr>
              <a:t>Throughout 20/21 we dealt with requests as and when they came in with the help of the amazing Tallis Reception staff who very kindly received, sorted and handed out items when requested.</a:t>
            </a:r>
            <a:endParaRPr sz="3600" b="0" i="0" u="none" strike="noStrike" cap="none">
              <a:latin typeface="Arial"/>
              <a:ea typeface="Arial"/>
              <a:cs typeface="Arial"/>
              <a:sym typeface="Arial"/>
            </a:endParaRPr>
          </a:p>
          <a:p>
            <a:pPr marL="0" marR="0" lvl="0" indent="0" algn="l" rtl="0">
              <a:lnSpc>
                <a:spcPct val="150000"/>
              </a:lnSpc>
              <a:spcBef>
                <a:spcPts val="900"/>
              </a:spcBef>
              <a:spcAft>
                <a:spcPts val="0"/>
              </a:spcAft>
              <a:buNone/>
            </a:pPr>
            <a:r>
              <a:rPr lang="en-US" sz="1800" b="0" i="0" u="none" strike="noStrike" cap="none">
                <a:latin typeface="Arial"/>
                <a:ea typeface="Arial"/>
                <a:cs typeface="Arial"/>
                <a:sym typeface="Arial"/>
              </a:rPr>
              <a:t>We also held 2 sale dates in the Summer Holidays which were very popular and thanks to all parents and especially 2 then Yr 10 Pupils Leo Elder and Joshua Caldwell for helping on the till.</a:t>
            </a:r>
            <a:endParaRPr sz="3600" b="0" i="0" u="none" strike="noStrike" cap="none">
              <a:latin typeface="Arial"/>
              <a:ea typeface="Arial"/>
              <a:cs typeface="Arial"/>
              <a:sym typeface="Arial"/>
            </a:endParaRPr>
          </a:p>
          <a:p>
            <a:pPr marL="0" marR="0" lvl="0" indent="0" algn="l" rtl="0">
              <a:lnSpc>
                <a:spcPct val="150000"/>
              </a:lnSpc>
              <a:spcBef>
                <a:spcPts val="900"/>
              </a:spcBef>
              <a:spcAft>
                <a:spcPts val="0"/>
              </a:spcAft>
              <a:buNone/>
            </a:pPr>
            <a:r>
              <a:rPr lang="en-US" sz="2300" b="0" i="0" u="none" strike="noStrike" cap="none">
                <a:latin typeface="Arial"/>
                <a:ea typeface="Arial"/>
                <a:cs typeface="Arial"/>
                <a:sym typeface="Arial"/>
              </a:rPr>
              <a:t>So far the scheme has raised approx. £1200 to date </a:t>
            </a:r>
            <a:endParaRPr sz="3600" b="0" i="0" u="none" strike="noStrike" cap="none">
              <a:latin typeface="Arial"/>
              <a:ea typeface="Arial"/>
              <a:cs typeface="Arial"/>
              <a:sym typeface="Arial"/>
            </a:endParaRPr>
          </a:p>
          <a:p>
            <a:pPr marL="0" marR="0" lvl="0" indent="0" algn="l" rtl="0">
              <a:lnSpc>
                <a:spcPct val="150000"/>
              </a:lnSpc>
              <a:spcBef>
                <a:spcPts val="900"/>
              </a:spcBef>
              <a:spcAft>
                <a:spcPts val="0"/>
              </a:spcAft>
              <a:buNone/>
            </a:pPr>
            <a:r>
              <a:rPr lang="en-US" sz="1800" b="0" i="0" u="none" strike="noStrike" cap="none">
                <a:latin typeface="Arial"/>
                <a:ea typeface="Arial"/>
                <a:cs typeface="Arial"/>
                <a:sym typeface="Arial"/>
              </a:rPr>
              <a:t>We still have a good stock of good quality 2nd hand uniform left which can be requested via: </a:t>
            </a:r>
            <a:r>
              <a:rPr lang="en-US" sz="1800" b="0" i="0" u="sng" strike="noStrike" cap="none">
                <a:solidFill>
                  <a:schemeClr val="hlink"/>
                </a:solidFill>
                <a:latin typeface="Arial"/>
                <a:ea typeface="Arial"/>
                <a:cs typeface="Arial"/>
                <a:sym typeface="Arial"/>
                <a:hlinkClick r:id="rId3"/>
              </a:rPr>
              <a:t>https://www.thomastallisschool.com/second-hand-uniform-scheme.html</a:t>
            </a:r>
            <a:r>
              <a:rPr lang="en-US" sz="1800" b="0" i="0" u="none" strike="noStrike" cap="none">
                <a:latin typeface="Arial"/>
                <a:ea typeface="Arial"/>
                <a:cs typeface="Arial"/>
                <a:sym typeface="Arial"/>
              </a:rPr>
              <a:t> and is also providing a supply of back up uniform for school staff to allocate to pupils when needs arise.</a:t>
            </a:r>
            <a:endParaRPr sz="3600" b="0" i="0" u="none" strike="noStrike" cap="none">
              <a:latin typeface="Arial"/>
              <a:ea typeface="Arial"/>
              <a:cs typeface="Arial"/>
              <a:sym typeface="Arial"/>
            </a:endParaRPr>
          </a:p>
        </p:txBody>
      </p:sp>
      <p:pic>
        <p:nvPicPr>
          <p:cNvPr id="68" name="Google Shape;68;p4">
            <a:hlinkClick r:id="rId3"/>
          </p:cNvPr>
          <p:cNvPicPr preferRelativeResize="0"/>
          <p:nvPr/>
        </p:nvPicPr>
        <p:blipFill rotWithShape="1">
          <a:blip r:embed="rId4">
            <a:alphaModFix/>
          </a:blip>
          <a:srcRect/>
          <a:stretch/>
        </p:blipFill>
        <p:spPr>
          <a:xfrm>
            <a:off x="8116351" y="649813"/>
            <a:ext cx="4697950" cy="49732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5"/>
          <p:cNvSpPr/>
          <p:nvPr/>
        </p:nvSpPr>
        <p:spPr>
          <a:xfrm>
            <a:off x="312275" y="528249"/>
            <a:ext cx="12380400" cy="1648200"/>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None/>
            </a:pPr>
            <a:r>
              <a:rPr lang="en-US" sz="1700" b="0" i="0" u="none" strike="noStrike" cap="none">
                <a:latin typeface="Verdana"/>
                <a:ea typeface="Verdana"/>
                <a:cs typeface="Verdana"/>
                <a:sym typeface="Verdana"/>
              </a:rPr>
              <a:t>But in true PTFA style we luckily had other things on the go that still meant that we continued to raise ever needed funds and provisions for the kids at Tallis.  Our online fundraising platforms continue to bring in a steady flow of money allowing the school community to show their support when they shop online by grabbing FREE donations from retailers and giving it straight to the Tallis Kids.</a:t>
            </a:r>
            <a:endParaRPr sz="1700">
              <a:latin typeface="Verdana"/>
              <a:ea typeface="Verdana"/>
              <a:cs typeface="Verdana"/>
              <a:sym typeface="Verdana"/>
            </a:endParaRPr>
          </a:p>
          <a:p>
            <a:pPr marL="0" marR="0" lvl="0" indent="0" algn="l" rtl="0">
              <a:lnSpc>
                <a:spcPct val="120000"/>
              </a:lnSpc>
              <a:spcBef>
                <a:spcPts val="0"/>
              </a:spcBef>
              <a:spcAft>
                <a:spcPts val="0"/>
              </a:spcAft>
              <a:buNone/>
            </a:pPr>
            <a:endParaRPr sz="1500">
              <a:latin typeface="Verdana"/>
              <a:ea typeface="Verdana"/>
              <a:cs typeface="Verdana"/>
              <a:sym typeface="Verdana"/>
            </a:endParaRPr>
          </a:p>
          <a:p>
            <a:pPr marL="0" marR="0" lvl="0" indent="0" algn="ctr" rtl="0">
              <a:lnSpc>
                <a:spcPct val="120000"/>
              </a:lnSpc>
              <a:spcBef>
                <a:spcPts val="0"/>
              </a:spcBef>
              <a:spcAft>
                <a:spcPts val="0"/>
              </a:spcAft>
              <a:buNone/>
            </a:pPr>
            <a:r>
              <a:rPr lang="en-US" sz="2200" b="1">
                <a:solidFill>
                  <a:schemeClr val="accent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Click here to join between 20th Oct - 30th Nov to collect £15 bonus! </a:t>
            </a:r>
            <a:r>
              <a:rPr lang="en-US" sz="2200" u="sng">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endParaRPr sz="2200">
              <a:solidFill>
                <a:schemeClr val="accent1"/>
              </a:solidFill>
              <a:latin typeface="Verdana"/>
              <a:ea typeface="Verdana"/>
              <a:cs typeface="Verdana"/>
              <a:sym typeface="Verdana"/>
            </a:endParaRPr>
          </a:p>
        </p:txBody>
      </p:sp>
      <p:pic>
        <p:nvPicPr>
          <p:cNvPr id="74" name="Google Shape;74;p5"/>
          <p:cNvPicPr preferRelativeResize="0"/>
          <p:nvPr/>
        </p:nvPicPr>
        <p:blipFill rotWithShape="1">
          <a:blip r:embed="rId4">
            <a:alphaModFix/>
          </a:blip>
          <a:srcRect/>
          <a:stretch/>
        </p:blipFill>
        <p:spPr>
          <a:xfrm>
            <a:off x="312266" y="2847069"/>
            <a:ext cx="9625081" cy="6757704"/>
          </a:xfrm>
          <a:prstGeom prst="rect">
            <a:avLst/>
          </a:prstGeom>
          <a:noFill/>
          <a:ln>
            <a:noFill/>
          </a:ln>
        </p:spPr>
      </p:pic>
      <p:pic>
        <p:nvPicPr>
          <p:cNvPr id="75" name="Google Shape;75;p5"/>
          <p:cNvPicPr preferRelativeResize="0"/>
          <p:nvPr/>
        </p:nvPicPr>
        <p:blipFill rotWithShape="1">
          <a:blip r:embed="rId5">
            <a:alphaModFix/>
          </a:blip>
          <a:srcRect/>
          <a:stretch/>
        </p:blipFill>
        <p:spPr>
          <a:xfrm>
            <a:off x="9869366" y="3523433"/>
            <a:ext cx="2374901" cy="1282701"/>
          </a:xfrm>
          <a:prstGeom prst="rect">
            <a:avLst/>
          </a:prstGeom>
          <a:noFill/>
          <a:ln>
            <a:noFill/>
          </a:ln>
        </p:spPr>
      </p:pic>
      <p:pic>
        <p:nvPicPr>
          <p:cNvPr id="76" name="Google Shape;76;p5"/>
          <p:cNvPicPr preferRelativeResize="0"/>
          <p:nvPr/>
        </p:nvPicPr>
        <p:blipFill rotWithShape="1">
          <a:blip r:embed="rId6">
            <a:alphaModFix/>
          </a:blip>
          <a:srcRect/>
          <a:stretch/>
        </p:blipFill>
        <p:spPr>
          <a:xfrm>
            <a:off x="9698733" y="2665704"/>
            <a:ext cx="2716186" cy="978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p:nvPr/>
        </p:nvSpPr>
        <p:spPr>
          <a:xfrm>
            <a:off x="485416" y="685799"/>
            <a:ext cx="12033967" cy="1384302"/>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None/>
            </a:pPr>
            <a:r>
              <a:rPr lang="en-US" sz="1700" b="1" i="0" u="none" strike="noStrike" cap="none">
                <a:latin typeface="Arial"/>
                <a:ea typeface="Arial"/>
                <a:cs typeface="Arial"/>
                <a:sym typeface="Arial"/>
              </a:rPr>
              <a:t>One off &amp; Monthly donations</a:t>
            </a:r>
            <a:endParaRPr sz="1700" b="1" i="0" u="none" strike="noStrike" cap="none">
              <a:latin typeface="Arial"/>
              <a:ea typeface="Arial"/>
              <a:cs typeface="Arial"/>
              <a:sym typeface="Arial"/>
            </a:endParaRPr>
          </a:p>
          <a:p>
            <a:pPr marL="0" marR="0" lvl="0" indent="0" algn="l" rtl="0">
              <a:lnSpc>
                <a:spcPct val="120000"/>
              </a:lnSpc>
              <a:spcBef>
                <a:spcPts val="900"/>
              </a:spcBef>
              <a:spcAft>
                <a:spcPts val="0"/>
              </a:spcAft>
              <a:buNone/>
            </a:pPr>
            <a:r>
              <a:rPr lang="en-US" sz="1700" b="0" i="0" u="none" strike="noStrike" cap="none">
                <a:latin typeface="Arial"/>
                <a:ea typeface="Arial"/>
                <a:cs typeface="Arial"/>
                <a:sym typeface="Arial"/>
              </a:rPr>
              <a:t>We are also very grateful to families who have given One off donations or have set up a  monthly standing orders.  Donations such as these are a great way for supporters to help our cause when they have limited time to be directly involved in fundraising.  This year we have raised £170 via this method and we hope to invite more families to choose this option if they are willing and able.  </a:t>
            </a:r>
            <a:endParaRPr/>
          </a:p>
        </p:txBody>
      </p:sp>
      <p:sp>
        <p:nvSpPr>
          <p:cNvPr id="82" name="Google Shape;82;p6"/>
          <p:cNvSpPr/>
          <p:nvPr/>
        </p:nvSpPr>
        <p:spPr>
          <a:xfrm>
            <a:off x="549804" y="8045449"/>
            <a:ext cx="6812597" cy="1295402"/>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None/>
            </a:pPr>
            <a:r>
              <a:rPr lang="en-US" sz="2100" b="1" i="0" u="none" strike="noStrike" cap="none">
                <a:latin typeface="Arial"/>
                <a:ea typeface="Arial"/>
                <a:cs typeface="Arial"/>
                <a:sym typeface="Arial"/>
              </a:rPr>
              <a:t>Moneys raised for other charities</a:t>
            </a:r>
            <a:endParaRPr sz="2100" b="1" i="0" u="none" strike="noStrike" cap="none">
              <a:latin typeface="Arial"/>
              <a:ea typeface="Arial"/>
              <a:cs typeface="Arial"/>
              <a:sym typeface="Arial"/>
            </a:endParaRPr>
          </a:p>
          <a:p>
            <a:pPr marL="0" marR="0" lvl="0" indent="0" algn="l" rtl="0">
              <a:lnSpc>
                <a:spcPct val="120000"/>
              </a:lnSpc>
              <a:spcBef>
                <a:spcPts val="900"/>
              </a:spcBef>
              <a:spcAft>
                <a:spcPts val="0"/>
              </a:spcAft>
              <a:buNone/>
            </a:pPr>
            <a:r>
              <a:rPr lang="en-US" sz="2100" b="0" i="0" u="none" strike="noStrike" cap="none">
                <a:latin typeface="Arial"/>
                <a:ea typeface="Arial"/>
                <a:cs typeface="Arial"/>
                <a:sym typeface="Arial"/>
              </a:rPr>
              <a:t>We also had a successful virtual Macmillan Coffee morning in September 2020 raising a record breaking £365</a:t>
            </a:r>
            <a:endParaRPr/>
          </a:p>
        </p:txBody>
      </p:sp>
      <p:pic>
        <p:nvPicPr>
          <p:cNvPr id="83" name="Google Shape;83;p6"/>
          <p:cNvPicPr preferRelativeResize="0"/>
          <p:nvPr/>
        </p:nvPicPr>
        <p:blipFill rotWithShape="1">
          <a:blip r:embed="rId3">
            <a:alphaModFix/>
          </a:blip>
          <a:srcRect r="4676"/>
          <a:stretch/>
        </p:blipFill>
        <p:spPr>
          <a:xfrm>
            <a:off x="909571" y="2658007"/>
            <a:ext cx="3476432" cy="4760856"/>
          </a:xfrm>
          <a:prstGeom prst="rect">
            <a:avLst/>
          </a:prstGeom>
          <a:noFill/>
          <a:ln>
            <a:noFill/>
          </a:ln>
        </p:spPr>
      </p:pic>
      <p:sp>
        <p:nvSpPr>
          <p:cNvPr id="84" name="Google Shape;84;p6"/>
          <p:cNvSpPr/>
          <p:nvPr/>
        </p:nvSpPr>
        <p:spPr>
          <a:xfrm>
            <a:off x="5772933" y="3257550"/>
            <a:ext cx="5478483" cy="3962401"/>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1400" b="0" i="0" u="none" strike="noStrike" cap="none">
                <a:latin typeface="Comic Sans MS"/>
                <a:ea typeface="Comic Sans MS"/>
                <a:cs typeface="Comic Sans MS"/>
                <a:sym typeface="Comic Sans MS"/>
              </a:rPr>
              <a:t>Dear Treasurer/Gift Aid Secretary of </a:t>
            </a:r>
            <a:endParaRPr sz="1400" b="0" i="0" u="none" strike="noStrike" cap="none">
              <a:latin typeface="Comic Sans MS"/>
              <a:ea typeface="Comic Sans MS"/>
              <a:cs typeface="Comic Sans MS"/>
              <a:sym typeface="Comic Sans MS"/>
            </a:endParaRPr>
          </a:p>
          <a:p>
            <a:pPr marL="0" marR="0" lvl="0" indent="0" algn="l" rtl="0">
              <a:spcBef>
                <a:spcPts val="0"/>
              </a:spcBef>
              <a:spcAft>
                <a:spcPts val="0"/>
              </a:spcAft>
              <a:buNone/>
            </a:pPr>
            <a:r>
              <a:rPr lang="en-US" sz="1400" b="0" i="0" u="none" strike="noStrike" cap="none">
                <a:latin typeface="Comic Sans MS"/>
                <a:ea typeface="Comic Sans MS"/>
                <a:cs typeface="Comic Sans MS"/>
                <a:sym typeface="Comic Sans MS"/>
              </a:rPr>
              <a:t>Thomas Tallis Parent Teach and Friends Association</a:t>
            </a:r>
            <a:endParaRPr sz="1400" b="0" i="0" u="none" strike="noStrike" cap="none">
              <a:latin typeface="Comic Sans MS"/>
              <a:ea typeface="Comic Sans MS"/>
              <a:cs typeface="Comic Sans MS"/>
              <a:sym typeface="Comic Sans MS"/>
            </a:endParaRPr>
          </a:p>
          <a:p>
            <a:pPr marL="0" marR="0" lvl="0" indent="0" algn="l" rtl="0">
              <a:spcBef>
                <a:spcPts val="0"/>
              </a:spcBef>
              <a:spcAft>
                <a:spcPts val="0"/>
              </a:spcAft>
              <a:buNone/>
            </a:pPr>
            <a:endParaRPr sz="1400" b="0" i="0" u="none" strike="noStrike" cap="none">
              <a:latin typeface="Comic Sans MS"/>
              <a:ea typeface="Comic Sans MS"/>
              <a:cs typeface="Comic Sans MS"/>
              <a:sym typeface="Comic Sans MS"/>
            </a:endParaRPr>
          </a:p>
          <a:p>
            <a:pPr marL="0" marR="0" lvl="0" indent="0" algn="l" rtl="0">
              <a:spcBef>
                <a:spcPts val="0"/>
              </a:spcBef>
              <a:spcAft>
                <a:spcPts val="0"/>
              </a:spcAft>
              <a:buNone/>
            </a:pPr>
            <a:r>
              <a:rPr lang="en-US" sz="1400" b="0" i="0" u="none" strike="noStrike" cap="none">
                <a:latin typeface="Comic Sans MS"/>
                <a:ea typeface="Comic Sans MS"/>
                <a:cs typeface="Comic Sans MS"/>
                <a:sym typeface="Comic Sans MS"/>
              </a:rPr>
              <a:t>I would like Thomas Tallis PTFA (Charity no. </a:t>
            </a:r>
            <a:r>
              <a:rPr lang="en-US" sz="1400" b="1" i="0" u="none" strike="noStrike" cap="none">
                <a:latin typeface="Comic Sans MS"/>
                <a:ea typeface="Comic Sans MS"/>
                <a:cs typeface="Comic Sans MS"/>
                <a:sym typeface="Comic Sans MS"/>
              </a:rPr>
              <a:t>117825) </a:t>
            </a:r>
            <a:r>
              <a:rPr lang="en-US" sz="1400" b="0" i="0" u="none" strike="noStrike" cap="none">
                <a:latin typeface="Comic Sans MS"/>
                <a:ea typeface="Comic Sans MS"/>
                <a:cs typeface="Comic Sans MS"/>
                <a:sym typeface="Comic Sans MS"/>
              </a:rPr>
              <a:t>to treat all gifts of money or donations of goods made from the date of this declaration, in the future and in the past four years as Gift Aid donations until I notify you otherwise.</a:t>
            </a:r>
            <a:endParaRPr sz="1400" b="0" i="0" u="none" strike="noStrike" cap="none">
              <a:latin typeface="Comic Sans MS"/>
              <a:ea typeface="Comic Sans MS"/>
              <a:cs typeface="Comic Sans MS"/>
              <a:sym typeface="Comic Sans MS"/>
            </a:endParaRPr>
          </a:p>
          <a:p>
            <a:pPr marL="0" marR="0" lvl="0" indent="0" algn="l" rtl="0">
              <a:spcBef>
                <a:spcPts val="0"/>
              </a:spcBef>
              <a:spcAft>
                <a:spcPts val="0"/>
              </a:spcAft>
              <a:buNone/>
            </a:pPr>
            <a:endParaRPr sz="1400" b="0" i="0" u="none" strike="noStrike" cap="none">
              <a:latin typeface="Comic Sans MS"/>
              <a:ea typeface="Comic Sans MS"/>
              <a:cs typeface="Comic Sans MS"/>
              <a:sym typeface="Comic Sans MS"/>
            </a:endParaRPr>
          </a:p>
          <a:p>
            <a:pPr marL="0" marR="0" lvl="0" indent="0" algn="l" rtl="0">
              <a:spcBef>
                <a:spcPts val="0"/>
              </a:spcBef>
              <a:spcAft>
                <a:spcPts val="0"/>
              </a:spcAft>
              <a:buNone/>
            </a:pPr>
            <a:r>
              <a:rPr lang="en-US" sz="1400" b="0" i="0" u="none" strike="noStrike" cap="none">
                <a:latin typeface="Comic Sans MS"/>
                <a:ea typeface="Comic Sans MS"/>
                <a:cs typeface="Comic Sans MS"/>
                <a:sym typeface="Comic Sans MS"/>
              </a:rPr>
              <a:t>Yes, I am a UK taxpayer and I understand that if I pay less Income Tax and/or Capital Gains Tax than the amount of Gift Aid claimed on all my donations in that tax year it is my responsibility to pay any difference.</a:t>
            </a:r>
            <a:endParaRPr sz="1400" b="0" i="0" u="none" strike="noStrike" cap="none">
              <a:latin typeface="Comic Sans MS"/>
              <a:ea typeface="Comic Sans MS"/>
              <a:cs typeface="Comic Sans MS"/>
              <a:sym typeface="Comic Sans MS"/>
            </a:endParaRPr>
          </a:p>
          <a:p>
            <a:pPr marL="0" marR="0" lvl="0" indent="0" algn="l" rtl="0">
              <a:spcBef>
                <a:spcPts val="0"/>
              </a:spcBef>
              <a:spcAft>
                <a:spcPts val="0"/>
              </a:spcAft>
              <a:buNone/>
            </a:pPr>
            <a:endParaRPr sz="1400" b="0" i="0" u="none" strike="noStrike" cap="none">
              <a:latin typeface="Comic Sans MS"/>
              <a:ea typeface="Comic Sans MS"/>
              <a:cs typeface="Comic Sans MS"/>
              <a:sym typeface="Comic Sans MS"/>
            </a:endParaRPr>
          </a:p>
          <a:p>
            <a:pPr marL="0" marR="0" lvl="0" indent="0" algn="l" rtl="0">
              <a:spcBef>
                <a:spcPts val="0"/>
              </a:spcBef>
              <a:spcAft>
                <a:spcPts val="0"/>
              </a:spcAft>
              <a:buNone/>
            </a:pPr>
            <a:r>
              <a:rPr lang="en-US" sz="1400" b="0" i="0" u="none" strike="noStrike" cap="none">
                <a:latin typeface="Comic Sans MS"/>
                <a:ea typeface="Comic Sans MS"/>
                <a:cs typeface="Comic Sans MS"/>
                <a:sym typeface="Comic Sans MS"/>
              </a:rPr>
              <a:t>Full Name:</a:t>
            </a:r>
            <a:endParaRPr sz="1400" b="0" i="0" u="none" strike="noStrike" cap="none">
              <a:latin typeface="Comic Sans MS"/>
              <a:ea typeface="Comic Sans MS"/>
              <a:cs typeface="Comic Sans MS"/>
              <a:sym typeface="Comic Sans MS"/>
            </a:endParaRPr>
          </a:p>
          <a:p>
            <a:pPr marL="0" marR="0" lvl="0" indent="0" algn="l" rtl="0">
              <a:spcBef>
                <a:spcPts val="0"/>
              </a:spcBef>
              <a:spcAft>
                <a:spcPts val="0"/>
              </a:spcAft>
              <a:buNone/>
            </a:pPr>
            <a:endParaRPr sz="1400" b="0" i="0" u="none" strike="noStrike" cap="none">
              <a:latin typeface="Comic Sans MS"/>
              <a:ea typeface="Comic Sans MS"/>
              <a:cs typeface="Comic Sans MS"/>
              <a:sym typeface="Comic Sans MS"/>
            </a:endParaRPr>
          </a:p>
          <a:p>
            <a:pPr marL="0" marR="0" lvl="0" indent="0" algn="l" rtl="0">
              <a:spcBef>
                <a:spcPts val="0"/>
              </a:spcBef>
              <a:spcAft>
                <a:spcPts val="0"/>
              </a:spcAft>
              <a:buNone/>
            </a:pPr>
            <a:r>
              <a:rPr lang="en-US" sz="1400" b="0" i="0" u="none" strike="noStrike" cap="none">
                <a:latin typeface="Comic Sans MS"/>
                <a:ea typeface="Comic Sans MS"/>
                <a:cs typeface="Comic Sans MS"/>
                <a:sym typeface="Comic Sans MS"/>
              </a:rPr>
              <a:t>Address</a:t>
            </a:r>
            <a:endParaRPr/>
          </a:p>
        </p:txBody>
      </p:sp>
      <p:sp>
        <p:nvSpPr>
          <p:cNvPr id="85" name="Google Shape;85;p6"/>
          <p:cNvSpPr/>
          <p:nvPr/>
        </p:nvSpPr>
        <p:spPr>
          <a:xfrm>
            <a:off x="910307" y="2381250"/>
            <a:ext cx="3589586" cy="444501"/>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2400" b="1" i="0" u="none" strike="noStrike" cap="none">
                <a:solidFill>
                  <a:srgbClr val="51A7F9"/>
                </a:solidFill>
                <a:latin typeface="Courier New"/>
                <a:ea typeface="Courier New"/>
                <a:cs typeface="Courier New"/>
                <a:sym typeface="Courier New"/>
              </a:rPr>
              <a:t>Standing order form</a:t>
            </a:r>
            <a:endParaRPr/>
          </a:p>
        </p:txBody>
      </p:sp>
      <p:sp>
        <p:nvSpPr>
          <p:cNvPr id="86" name="Google Shape;86;p6"/>
          <p:cNvSpPr/>
          <p:nvPr/>
        </p:nvSpPr>
        <p:spPr>
          <a:xfrm>
            <a:off x="5759077" y="2381250"/>
            <a:ext cx="7078515" cy="444501"/>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2400" b="1" i="0" u="none" strike="noStrike" cap="none">
                <a:solidFill>
                  <a:srgbClr val="51A7F9"/>
                </a:solidFill>
                <a:latin typeface="Courier New"/>
                <a:ea typeface="Courier New"/>
                <a:cs typeface="Courier New"/>
                <a:sym typeface="Courier New"/>
              </a:rPr>
              <a:t>Gift aid </a:t>
            </a:r>
            <a:r>
              <a:rPr lang="en-US" sz="1800" b="1" i="0" u="none" strike="noStrike" cap="none">
                <a:solidFill>
                  <a:srgbClr val="51A7F9"/>
                </a:solidFill>
                <a:latin typeface="Courier New"/>
                <a:ea typeface="Courier New"/>
                <a:cs typeface="Courier New"/>
                <a:sym typeface="Courier New"/>
              </a:rPr>
              <a:t>(Email version to copy and paste)</a:t>
            </a:r>
            <a:endParaRPr/>
          </a:p>
        </p:txBody>
      </p:sp>
      <p:cxnSp>
        <p:nvCxnSpPr>
          <p:cNvPr id="87" name="Google Shape;87;p6"/>
          <p:cNvCxnSpPr/>
          <p:nvPr/>
        </p:nvCxnSpPr>
        <p:spPr>
          <a:xfrm rot="10800000">
            <a:off x="4965700" y="2575204"/>
            <a:ext cx="0" cy="4755592"/>
          </a:xfrm>
          <a:prstGeom prst="straightConnector1">
            <a:avLst/>
          </a:prstGeom>
          <a:noFill/>
          <a:ln>
            <a:noFill/>
          </a:ln>
        </p:spPr>
      </p:cxnSp>
      <p:pic>
        <p:nvPicPr>
          <p:cNvPr id="88" name="Google Shape;88;p6"/>
          <p:cNvPicPr preferRelativeResize="0"/>
          <p:nvPr/>
        </p:nvPicPr>
        <p:blipFill rotWithShape="1">
          <a:blip r:embed="rId4">
            <a:alphaModFix/>
          </a:blip>
          <a:srcRect/>
          <a:stretch/>
        </p:blipFill>
        <p:spPr>
          <a:xfrm>
            <a:off x="7503541" y="8148712"/>
            <a:ext cx="4914516" cy="959541"/>
          </a:xfrm>
          <a:prstGeom prst="rect">
            <a:avLst/>
          </a:prstGeom>
          <a:noFill/>
          <a:ln>
            <a:noFill/>
          </a:ln>
        </p:spPr>
      </p:pic>
      <p:cxnSp>
        <p:nvCxnSpPr>
          <p:cNvPr id="89" name="Google Shape;89;p6"/>
          <p:cNvCxnSpPr/>
          <p:nvPr/>
        </p:nvCxnSpPr>
        <p:spPr>
          <a:xfrm>
            <a:off x="1422400" y="7851495"/>
            <a:ext cx="9294615" cy="1"/>
          </a:xfrm>
          <a:prstGeom prst="straightConnector1">
            <a:avLst/>
          </a:prstGeom>
          <a:noFill/>
          <a:ln>
            <a:noFill/>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p:nvPr/>
        </p:nvSpPr>
        <p:spPr>
          <a:xfrm>
            <a:off x="665491" y="2131918"/>
            <a:ext cx="5450818" cy="3248214"/>
          </a:xfrm>
          <a:prstGeom prst="rect">
            <a:avLst/>
          </a:prstGeom>
          <a:solidFill>
            <a:srgbClr val="EBEBEB"/>
          </a:solidFill>
          <a:ln>
            <a:noFill/>
          </a:ln>
        </p:spPr>
        <p:txBody>
          <a:bodyPr spcFirstLastPara="1" wrap="square" lIns="76200" tIns="76200" rIns="76200" bIns="76200" anchor="t" anchorCtr="0">
            <a:noAutofit/>
          </a:bodyPr>
          <a:lstStyle/>
          <a:p>
            <a:pPr marL="0" marR="0" lvl="0" indent="0" algn="l" rtl="0">
              <a:spcBef>
                <a:spcPts val="0"/>
              </a:spcBef>
              <a:spcAft>
                <a:spcPts val="0"/>
              </a:spcAft>
              <a:buNone/>
            </a:pPr>
            <a:r>
              <a:rPr lang="en-US" sz="1700" b="1" i="0" u="none" strike="noStrike" cap="none">
                <a:solidFill>
                  <a:srgbClr val="008CB4"/>
                </a:solidFill>
                <a:latin typeface="Arial"/>
                <a:ea typeface="Arial"/>
                <a:cs typeface="Arial"/>
                <a:sym typeface="Arial"/>
              </a:rPr>
              <a:t>Main Fundraisers of 2020/21    </a:t>
            </a:r>
            <a:br>
              <a:rPr lang="en-US" sz="1700" b="1" i="0" u="none" strike="noStrike" cap="none">
                <a:solidFill>
                  <a:srgbClr val="008CB4"/>
                </a:solidFill>
                <a:latin typeface="Arial"/>
                <a:ea typeface="Arial"/>
                <a:cs typeface="Arial"/>
                <a:sym typeface="Arial"/>
              </a:rPr>
            </a:br>
            <a:r>
              <a:rPr lang="en-US" sz="1700" b="1" i="0" u="none" strike="noStrike" cap="none">
                <a:solidFill>
                  <a:srgbClr val="008CB4"/>
                </a:solidFill>
                <a:latin typeface="Arial"/>
                <a:ea typeface="Arial"/>
                <a:cs typeface="Arial"/>
                <a:sym typeface="Arial"/>
              </a:rPr>
              <a:t>                                           </a:t>
            </a:r>
            <a:endParaRPr sz="1700" b="1" i="0" u="none" strike="noStrike" cap="none">
              <a:solidFill>
                <a:srgbClr val="008CB4"/>
              </a:solidFill>
              <a:latin typeface="Arial"/>
              <a:ea typeface="Arial"/>
              <a:cs typeface="Arial"/>
              <a:sym typeface="Arial"/>
            </a:endParaRPr>
          </a:p>
          <a:p>
            <a:pPr marL="127000" marR="0" lvl="0" indent="-127000" algn="l" rtl="0">
              <a:spcBef>
                <a:spcPts val="0"/>
              </a:spcBef>
              <a:spcAft>
                <a:spcPts val="0"/>
              </a:spcAft>
              <a:buClr>
                <a:srgbClr val="232323"/>
              </a:buClr>
              <a:buSzPts val="1700"/>
              <a:buFont typeface="Arial"/>
              <a:buChar char="•"/>
            </a:pPr>
            <a:r>
              <a:rPr lang="en-US" sz="1700" b="1" i="0" u="none" strike="noStrike" cap="none">
                <a:solidFill>
                  <a:srgbClr val="232323"/>
                </a:solidFill>
                <a:latin typeface="Arial"/>
                <a:ea typeface="Arial"/>
                <a:cs typeface="Arial"/>
                <a:sym typeface="Arial"/>
              </a:rPr>
              <a:t>TECH for TALLIS                                     £6,214.00</a:t>
            </a:r>
            <a:br>
              <a:rPr lang="en-US" sz="1700" b="0" i="0" u="none" strike="noStrike" cap="none">
                <a:solidFill>
                  <a:srgbClr val="232323"/>
                </a:solidFill>
                <a:latin typeface="Arial"/>
                <a:ea typeface="Arial"/>
                <a:cs typeface="Arial"/>
                <a:sym typeface="Arial"/>
              </a:rPr>
            </a:br>
            <a:endParaRPr sz="1700" b="0" i="0" u="none" strike="noStrike" cap="none">
              <a:solidFill>
                <a:srgbClr val="232323"/>
              </a:solidFill>
              <a:latin typeface="Arial"/>
              <a:ea typeface="Arial"/>
              <a:cs typeface="Arial"/>
              <a:sym typeface="Arial"/>
            </a:endParaRPr>
          </a:p>
          <a:p>
            <a:pPr marL="127000" marR="0" lvl="0" indent="-127000" algn="l" rtl="0">
              <a:spcBef>
                <a:spcPts val="0"/>
              </a:spcBef>
              <a:spcAft>
                <a:spcPts val="0"/>
              </a:spcAft>
              <a:buClr>
                <a:srgbClr val="232323"/>
              </a:buClr>
              <a:buSzPts val="1700"/>
              <a:buFont typeface="Arial"/>
              <a:buChar char="•"/>
            </a:pPr>
            <a:r>
              <a:rPr lang="en-US" sz="1700" b="1" i="0" u="none" strike="noStrike" cap="none">
                <a:solidFill>
                  <a:srgbClr val="232323"/>
                </a:solidFill>
                <a:latin typeface="Arial"/>
                <a:ea typeface="Arial"/>
                <a:cs typeface="Arial"/>
                <a:sym typeface="Arial"/>
              </a:rPr>
              <a:t>2nd Hand Uniform                                      £689.00 </a:t>
            </a:r>
            <a:br>
              <a:rPr lang="en-US" sz="1700" b="1" i="0" u="none" strike="noStrike" cap="none">
                <a:solidFill>
                  <a:srgbClr val="232323"/>
                </a:solidFill>
                <a:latin typeface="Arial"/>
                <a:ea typeface="Arial"/>
                <a:cs typeface="Arial"/>
                <a:sym typeface="Arial"/>
              </a:rPr>
            </a:br>
            <a:endParaRPr sz="1700" b="1" i="0" u="none" strike="noStrike" cap="none">
              <a:solidFill>
                <a:srgbClr val="232323"/>
              </a:solidFill>
              <a:latin typeface="Arial"/>
              <a:ea typeface="Arial"/>
              <a:cs typeface="Arial"/>
              <a:sym typeface="Arial"/>
            </a:endParaRPr>
          </a:p>
          <a:p>
            <a:pPr marL="127000" marR="0" lvl="0" indent="-127000" algn="l" rtl="0">
              <a:spcBef>
                <a:spcPts val="0"/>
              </a:spcBef>
              <a:spcAft>
                <a:spcPts val="0"/>
              </a:spcAft>
              <a:buClr>
                <a:srgbClr val="232323"/>
              </a:buClr>
              <a:buSzPts val="1700"/>
              <a:buFont typeface="Arial"/>
              <a:buChar char="•"/>
            </a:pPr>
            <a:r>
              <a:rPr lang="en-US" sz="1700" b="1" i="0" u="none" strike="noStrike" cap="none">
                <a:solidFill>
                  <a:srgbClr val="232323"/>
                </a:solidFill>
                <a:latin typeface="Arial"/>
                <a:ea typeface="Arial"/>
                <a:cs typeface="Arial"/>
                <a:sym typeface="Arial"/>
              </a:rPr>
              <a:t>Easyfundraising  (approx.)                        £515.00</a:t>
            </a:r>
            <a:endParaRPr sz="1700" b="1" i="0" u="none" strike="noStrike" cap="none">
              <a:solidFill>
                <a:srgbClr val="232323"/>
              </a:solidFill>
              <a:latin typeface="Arial"/>
              <a:ea typeface="Arial"/>
              <a:cs typeface="Arial"/>
              <a:sym typeface="Arial"/>
            </a:endParaRPr>
          </a:p>
          <a:p>
            <a:pPr marL="127000" marR="0" lvl="0" indent="-127000" algn="l" rtl="0">
              <a:spcBef>
                <a:spcPts val="0"/>
              </a:spcBef>
              <a:spcAft>
                <a:spcPts val="0"/>
              </a:spcAft>
              <a:buClr>
                <a:srgbClr val="232323"/>
              </a:buClr>
              <a:buSzPts val="1700"/>
              <a:buFont typeface="Arial"/>
              <a:buChar char="•"/>
            </a:pPr>
            <a:r>
              <a:rPr lang="en-US" sz="1700" b="1" i="0" u="none" strike="noStrike" cap="none">
                <a:solidFill>
                  <a:srgbClr val="232323"/>
                </a:solidFill>
                <a:latin typeface="Arial"/>
                <a:ea typeface="Arial"/>
                <a:cs typeface="Arial"/>
                <a:sym typeface="Arial"/>
              </a:rPr>
              <a:t>Other platforms not yet transferred</a:t>
            </a:r>
            <a:br>
              <a:rPr lang="en-US" sz="1700" b="1" i="0" u="none" strike="noStrike" cap="none">
                <a:solidFill>
                  <a:srgbClr val="232323"/>
                </a:solidFill>
                <a:latin typeface="Arial"/>
                <a:ea typeface="Arial"/>
                <a:cs typeface="Arial"/>
                <a:sym typeface="Arial"/>
              </a:rPr>
            </a:br>
            <a:r>
              <a:rPr lang="en-US" sz="1700" b="1" i="0" u="none" strike="noStrike" cap="none">
                <a:solidFill>
                  <a:srgbClr val="232323"/>
                </a:solidFill>
                <a:latin typeface="Arial"/>
                <a:ea typeface="Arial"/>
                <a:cs typeface="Arial"/>
                <a:sym typeface="Arial"/>
              </a:rPr>
              <a:t>  </a:t>
            </a:r>
            <a:endParaRPr sz="1700" b="1" i="0" u="none" strike="noStrike" cap="none">
              <a:solidFill>
                <a:srgbClr val="232323"/>
              </a:solidFill>
              <a:latin typeface="Arial"/>
              <a:ea typeface="Arial"/>
              <a:cs typeface="Arial"/>
              <a:sym typeface="Arial"/>
            </a:endParaRPr>
          </a:p>
          <a:p>
            <a:pPr marL="127000" marR="0" lvl="0" indent="-127000" algn="l" rtl="0">
              <a:spcBef>
                <a:spcPts val="0"/>
              </a:spcBef>
              <a:spcAft>
                <a:spcPts val="0"/>
              </a:spcAft>
              <a:buClr>
                <a:srgbClr val="232323"/>
              </a:buClr>
              <a:buSzPts val="1700"/>
              <a:buFont typeface="Arial"/>
              <a:buChar char="•"/>
            </a:pPr>
            <a:r>
              <a:rPr lang="en-US" sz="1700" b="1" i="0" u="none" strike="noStrike" cap="none">
                <a:solidFill>
                  <a:srgbClr val="232323"/>
                </a:solidFill>
                <a:latin typeface="Arial"/>
                <a:ea typeface="Arial"/>
                <a:cs typeface="Arial"/>
                <a:sym typeface="Arial"/>
              </a:rPr>
              <a:t>Other  (Standing order/D/D’s)                    £170.00</a:t>
            </a:r>
            <a:endParaRPr/>
          </a:p>
        </p:txBody>
      </p:sp>
      <p:sp>
        <p:nvSpPr>
          <p:cNvPr id="95" name="Google Shape;95;p7"/>
          <p:cNvSpPr/>
          <p:nvPr/>
        </p:nvSpPr>
        <p:spPr>
          <a:xfrm>
            <a:off x="6723391" y="2131918"/>
            <a:ext cx="5450818" cy="3219614"/>
          </a:xfrm>
          <a:prstGeom prst="rect">
            <a:avLst/>
          </a:prstGeom>
          <a:solidFill>
            <a:srgbClr val="EBEBEB"/>
          </a:solidFill>
          <a:ln>
            <a:noFill/>
          </a:ln>
        </p:spPr>
        <p:txBody>
          <a:bodyPr spcFirstLastPara="1" wrap="square" lIns="76200" tIns="76200" rIns="76200" bIns="76200" anchor="t" anchorCtr="0">
            <a:noAutofit/>
          </a:bodyPr>
          <a:lstStyle/>
          <a:p>
            <a:pPr marL="0" marR="0" lvl="0" indent="0" algn="l" rtl="0">
              <a:spcBef>
                <a:spcPts val="0"/>
              </a:spcBef>
              <a:spcAft>
                <a:spcPts val="0"/>
              </a:spcAft>
              <a:buNone/>
            </a:pPr>
            <a:r>
              <a:rPr lang="en-US" sz="1700" b="1" i="0" u="none" strike="noStrike" cap="none">
                <a:solidFill>
                  <a:srgbClr val="008CB4"/>
                </a:solidFill>
                <a:latin typeface="Arial"/>
                <a:ea typeface="Arial"/>
                <a:cs typeface="Arial"/>
                <a:sym typeface="Arial"/>
              </a:rPr>
              <a:t>Monies passed to Tallis 2020/21    </a:t>
            </a:r>
            <a:endParaRPr sz="1700" b="1" i="0" u="none" strike="noStrike" cap="none">
              <a:solidFill>
                <a:srgbClr val="008CB4"/>
              </a:solidFill>
              <a:latin typeface="Arial"/>
              <a:ea typeface="Arial"/>
              <a:cs typeface="Arial"/>
              <a:sym typeface="Arial"/>
            </a:endParaRPr>
          </a:p>
          <a:p>
            <a:pPr marL="0" marR="0" lvl="0" indent="0" algn="l" rtl="0">
              <a:spcBef>
                <a:spcPts val="600"/>
              </a:spcBef>
              <a:spcAft>
                <a:spcPts val="0"/>
              </a:spcAft>
              <a:buNone/>
            </a:pPr>
            <a:r>
              <a:rPr lang="en-US" sz="1700" b="1" i="0" u="none" strike="noStrike" cap="none">
                <a:solidFill>
                  <a:srgbClr val="008CB4"/>
                </a:solidFill>
                <a:latin typeface="Arial"/>
                <a:ea typeface="Arial"/>
                <a:cs typeface="Arial"/>
                <a:sym typeface="Arial"/>
              </a:rPr>
              <a:t>   </a:t>
            </a:r>
            <a:br>
              <a:rPr lang="en-US" sz="1700" b="1" i="0" u="none" strike="noStrike" cap="none">
                <a:solidFill>
                  <a:srgbClr val="008CB4"/>
                </a:solidFill>
                <a:latin typeface="Arial"/>
                <a:ea typeface="Arial"/>
                <a:cs typeface="Arial"/>
                <a:sym typeface="Arial"/>
              </a:rPr>
            </a:br>
            <a:r>
              <a:rPr lang="en-US" sz="1700" b="1" i="0" u="none" strike="noStrike" cap="none">
                <a:solidFill>
                  <a:srgbClr val="008CB4"/>
                </a:solidFill>
                <a:latin typeface="Arial"/>
                <a:ea typeface="Arial"/>
                <a:cs typeface="Arial"/>
                <a:sym typeface="Arial"/>
              </a:rPr>
              <a:t>                                     </a:t>
            </a:r>
            <a:endParaRPr sz="1700" b="1" i="0" u="none" strike="noStrike" cap="none">
              <a:solidFill>
                <a:srgbClr val="008CB4"/>
              </a:solidFill>
              <a:latin typeface="Arial"/>
              <a:ea typeface="Arial"/>
              <a:cs typeface="Arial"/>
              <a:sym typeface="Arial"/>
            </a:endParaRPr>
          </a:p>
          <a:p>
            <a:pPr marL="127000" marR="0" lvl="0" indent="-127000" algn="l" rtl="0">
              <a:spcBef>
                <a:spcPts val="0"/>
              </a:spcBef>
              <a:spcAft>
                <a:spcPts val="0"/>
              </a:spcAft>
              <a:buClr>
                <a:srgbClr val="232323"/>
              </a:buClr>
              <a:buSzPts val="1700"/>
              <a:buFont typeface="Arial"/>
              <a:buChar char="•"/>
            </a:pPr>
            <a:r>
              <a:rPr lang="en-US" sz="1700" b="1" i="0" u="none" strike="noStrike" cap="none">
                <a:solidFill>
                  <a:srgbClr val="232323"/>
                </a:solidFill>
                <a:latin typeface="Arial"/>
                <a:ea typeface="Arial"/>
                <a:cs typeface="Arial"/>
                <a:sym typeface="Arial"/>
              </a:rPr>
              <a:t>Purchase of 21 new laptops  </a:t>
            </a:r>
            <a:r>
              <a:rPr lang="en-US" sz="1700" b="0" i="0" u="none" strike="noStrike" cap="none">
                <a:solidFill>
                  <a:srgbClr val="232323"/>
                </a:solidFill>
                <a:latin typeface="Arial"/>
                <a:ea typeface="Arial"/>
                <a:cs typeface="Arial"/>
                <a:sym typeface="Arial"/>
              </a:rPr>
              <a:t>                 </a:t>
            </a:r>
            <a:r>
              <a:rPr lang="en-US" sz="1700" b="1" i="0" u="none" strike="noStrike" cap="none">
                <a:solidFill>
                  <a:srgbClr val="232323"/>
                </a:solidFill>
                <a:latin typeface="Arial"/>
                <a:ea typeface="Arial"/>
                <a:cs typeface="Arial"/>
                <a:sym typeface="Arial"/>
              </a:rPr>
              <a:t>£5339.00</a:t>
            </a:r>
            <a:br>
              <a:rPr lang="en-US" sz="1700" b="0" i="0" u="none" strike="noStrike" cap="none">
                <a:solidFill>
                  <a:srgbClr val="232323"/>
                </a:solidFill>
                <a:latin typeface="Arial"/>
                <a:ea typeface="Arial"/>
                <a:cs typeface="Arial"/>
                <a:sym typeface="Arial"/>
              </a:rPr>
            </a:br>
            <a:endParaRPr sz="1700" b="0" i="0" u="none" strike="noStrike" cap="none">
              <a:solidFill>
                <a:srgbClr val="232323"/>
              </a:solidFill>
              <a:latin typeface="Arial"/>
              <a:ea typeface="Arial"/>
              <a:cs typeface="Arial"/>
              <a:sym typeface="Arial"/>
            </a:endParaRPr>
          </a:p>
          <a:p>
            <a:pPr marL="127000" marR="0" lvl="0" indent="-127000" algn="l" rtl="0">
              <a:spcBef>
                <a:spcPts val="0"/>
              </a:spcBef>
              <a:spcAft>
                <a:spcPts val="0"/>
              </a:spcAft>
              <a:buClr>
                <a:srgbClr val="232323"/>
              </a:buClr>
              <a:buSzPts val="1700"/>
              <a:buFont typeface="Arial"/>
              <a:buChar char="•"/>
            </a:pPr>
            <a:r>
              <a:rPr lang="en-US" sz="1700" b="1" i="0" u="none" strike="noStrike" cap="none">
                <a:solidFill>
                  <a:srgbClr val="232323"/>
                </a:solidFill>
                <a:latin typeface="Arial"/>
                <a:ea typeface="Arial"/>
                <a:cs typeface="Arial"/>
                <a:sym typeface="Arial"/>
              </a:rPr>
              <a:t>Community Garden                                £1,000.00</a:t>
            </a:r>
            <a:endParaRPr/>
          </a:p>
        </p:txBody>
      </p:sp>
      <p:sp>
        <p:nvSpPr>
          <p:cNvPr id="96" name="Google Shape;96;p7"/>
          <p:cNvSpPr/>
          <p:nvPr/>
        </p:nvSpPr>
        <p:spPr>
          <a:xfrm>
            <a:off x="812800" y="533399"/>
            <a:ext cx="10291179" cy="1079502"/>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None/>
            </a:pPr>
            <a:r>
              <a:rPr lang="en-US" sz="1700" b="1" i="0" u="sng" strike="noStrike" cap="none">
                <a:latin typeface="Arial"/>
                <a:ea typeface="Arial"/>
                <a:cs typeface="Arial"/>
                <a:sym typeface="Arial"/>
              </a:rPr>
              <a:t>Overview of accounts</a:t>
            </a:r>
            <a:endParaRPr sz="1700" b="0" i="0" u="none" strike="noStrike" cap="none">
              <a:latin typeface="Arial"/>
              <a:ea typeface="Arial"/>
              <a:cs typeface="Arial"/>
              <a:sym typeface="Arial"/>
            </a:endParaRPr>
          </a:p>
          <a:p>
            <a:pPr marL="0" marR="0" lvl="0" indent="0" algn="l" rtl="0">
              <a:lnSpc>
                <a:spcPct val="120000"/>
              </a:lnSpc>
              <a:spcBef>
                <a:spcPts val="900"/>
              </a:spcBef>
              <a:spcAft>
                <a:spcPts val="0"/>
              </a:spcAft>
              <a:buNone/>
            </a:pPr>
            <a:r>
              <a:rPr lang="en-US" sz="1700" b="0" i="0" u="none" strike="noStrike" cap="none">
                <a:latin typeface="Arial"/>
                <a:ea typeface="Arial"/>
                <a:cs typeface="Arial"/>
                <a:sym typeface="Arial"/>
              </a:rPr>
              <a:t>Below is an outline of money that has been raised, passed on to the Tallis and where it has been put to good use:</a:t>
            </a:r>
            <a:br>
              <a:rPr lang="en-US" sz="1700" b="0" i="0" u="none" strike="noStrike" cap="none">
                <a:latin typeface="Arial"/>
                <a:ea typeface="Arial"/>
                <a:cs typeface="Arial"/>
                <a:sym typeface="Arial"/>
              </a:rPr>
            </a:br>
            <a:r>
              <a:rPr lang="en-US" sz="1700" b="0" i="0" u="none" strike="noStrike" cap="none">
                <a:latin typeface="Arial"/>
                <a:ea typeface="Arial"/>
                <a:cs typeface="Arial"/>
                <a:sym typeface="Arial"/>
              </a:rPr>
              <a:t>For more details see our full Treasurers report document (copy on the next slide)</a:t>
            </a:r>
            <a:endParaRPr/>
          </a:p>
        </p:txBody>
      </p:sp>
      <p:sp>
        <p:nvSpPr>
          <p:cNvPr id="97" name="Google Shape;97;p7"/>
          <p:cNvSpPr/>
          <p:nvPr/>
        </p:nvSpPr>
        <p:spPr>
          <a:xfrm>
            <a:off x="6963024" y="5518149"/>
            <a:ext cx="4971552" cy="355601"/>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1700" b="0" i="0" u="none" strike="noStrike" cap="none">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8"/>
          <p:cNvPicPr preferRelativeResize="0"/>
          <p:nvPr/>
        </p:nvPicPr>
        <p:blipFill rotWithShape="1">
          <a:blip r:embed="rId3">
            <a:alphaModFix/>
          </a:blip>
          <a:srcRect/>
          <a:stretch/>
        </p:blipFill>
        <p:spPr>
          <a:xfrm>
            <a:off x="1954347" y="140566"/>
            <a:ext cx="8204201" cy="1473201"/>
          </a:xfrm>
          <a:prstGeom prst="rect">
            <a:avLst/>
          </a:prstGeom>
          <a:noFill/>
          <a:ln>
            <a:noFill/>
          </a:ln>
        </p:spPr>
      </p:pic>
      <p:pic>
        <p:nvPicPr>
          <p:cNvPr id="103" name="Google Shape;103;p8"/>
          <p:cNvPicPr preferRelativeResize="0"/>
          <p:nvPr/>
        </p:nvPicPr>
        <p:blipFill rotWithShape="1">
          <a:blip r:embed="rId4">
            <a:alphaModFix/>
          </a:blip>
          <a:srcRect/>
          <a:stretch/>
        </p:blipFill>
        <p:spPr>
          <a:xfrm>
            <a:off x="25895" y="1665480"/>
            <a:ext cx="7551598" cy="7654575"/>
          </a:xfrm>
          <a:prstGeom prst="rect">
            <a:avLst/>
          </a:prstGeom>
          <a:noFill/>
          <a:ln>
            <a:noFill/>
          </a:ln>
        </p:spPr>
      </p:pic>
      <p:pic>
        <p:nvPicPr>
          <p:cNvPr id="104" name="Google Shape;104;p8"/>
          <p:cNvPicPr preferRelativeResize="0"/>
          <p:nvPr/>
        </p:nvPicPr>
        <p:blipFill rotWithShape="1">
          <a:blip r:embed="rId5">
            <a:alphaModFix/>
          </a:blip>
          <a:srcRect/>
          <a:stretch/>
        </p:blipFill>
        <p:spPr>
          <a:xfrm>
            <a:off x="6414214" y="1732331"/>
            <a:ext cx="6605093" cy="5986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p:nvPr/>
        </p:nvSpPr>
        <p:spPr>
          <a:xfrm>
            <a:off x="6654268" y="400306"/>
            <a:ext cx="5450817" cy="6146801"/>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None/>
            </a:pPr>
            <a:r>
              <a:rPr lang="en-US" sz="2100" b="1" i="0" u="none" strike="noStrike" cap="none">
                <a:latin typeface="Arial"/>
                <a:ea typeface="Arial"/>
                <a:cs typeface="Arial"/>
                <a:sym typeface="Arial"/>
              </a:rPr>
              <a:t>Thanks</a:t>
            </a:r>
            <a:endParaRPr sz="2100" b="1" i="0" u="none" strike="noStrike" cap="none">
              <a:latin typeface="Arial"/>
              <a:ea typeface="Arial"/>
              <a:cs typeface="Arial"/>
              <a:sym typeface="Arial"/>
            </a:endParaRPr>
          </a:p>
          <a:p>
            <a:pPr marL="0" marR="0" lvl="0" indent="0" algn="l" rtl="0">
              <a:lnSpc>
                <a:spcPct val="120000"/>
              </a:lnSpc>
              <a:spcBef>
                <a:spcPts val="900"/>
              </a:spcBef>
              <a:spcAft>
                <a:spcPts val="0"/>
              </a:spcAft>
              <a:buNone/>
            </a:pPr>
            <a:r>
              <a:rPr lang="en-US" sz="1700" b="0" i="0" u="none" strike="noStrike" cap="none">
                <a:latin typeface="Arial"/>
                <a:ea typeface="Arial"/>
                <a:cs typeface="Arial"/>
                <a:sym typeface="Arial"/>
              </a:rPr>
              <a:t>Thanks to everyone who has helped this last year to keep things going in such a strange time.</a:t>
            </a:r>
            <a:endParaRPr sz="1700" b="0" i="0" u="none" strike="noStrike" cap="none">
              <a:latin typeface="Arial"/>
              <a:ea typeface="Arial"/>
              <a:cs typeface="Arial"/>
              <a:sym typeface="Arial"/>
            </a:endParaRPr>
          </a:p>
          <a:p>
            <a:pPr marL="0" marR="0" lvl="0" indent="0" algn="l" rtl="0">
              <a:lnSpc>
                <a:spcPct val="120000"/>
              </a:lnSpc>
              <a:spcBef>
                <a:spcPts val="900"/>
              </a:spcBef>
              <a:spcAft>
                <a:spcPts val="0"/>
              </a:spcAft>
              <a:buNone/>
            </a:pPr>
            <a:r>
              <a:rPr lang="en-US" sz="1700" b="0" i="0" u="none" strike="noStrike" cap="none">
                <a:latin typeface="Arial"/>
                <a:ea typeface="Arial"/>
                <a:cs typeface="Arial"/>
                <a:sym typeface="Arial"/>
              </a:rPr>
              <a:t>Special thanks must be given to our outgoing treasurer Kathy Moss who has worked alongside me as an initial PTFA Charity Trustee (even before we were a registered charity) and who carried on even after her daughters graduated from Tallis. Kathy has been instrumental in the success of the PTFA and will be greatly missed but her wisdom and support has already been passed on to our new incoming volunteer Stuart Popple.  Huge thanks also go to Mr Tom Williams for agreeing to continue in his role as our Teacher Trustee.  I am happy to continue in my role as Chair for this year but will be stepping down at the end of 2022 academic year but I am already immensely confident that the new cohort of PTFA trustees, Without Portfolio members and new parents on the scene will be a huge success and I will assist them during this year to enable a smooth transition.</a:t>
            </a:r>
            <a:endParaRPr/>
          </a:p>
        </p:txBody>
      </p:sp>
      <p:sp>
        <p:nvSpPr>
          <p:cNvPr id="110" name="Google Shape;110;p9"/>
          <p:cNvSpPr/>
          <p:nvPr/>
        </p:nvSpPr>
        <p:spPr>
          <a:xfrm>
            <a:off x="482900" y="944850"/>
            <a:ext cx="5839200" cy="8204100"/>
          </a:xfrm>
          <a:prstGeom prst="rect">
            <a:avLst/>
          </a:prstGeom>
          <a:solidFill>
            <a:srgbClr val="EBEBEB"/>
          </a:solidFill>
          <a:ln>
            <a:noFill/>
          </a:ln>
        </p:spPr>
        <p:txBody>
          <a:bodyPr spcFirstLastPara="1" wrap="square" lIns="76200" tIns="76200" rIns="76200" bIns="76200" anchor="t" anchorCtr="0">
            <a:noAutofit/>
          </a:bodyPr>
          <a:lstStyle/>
          <a:p>
            <a:pPr marL="0" marR="0" lvl="0" indent="0" algn="l" rtl="0">
              <a:spcBef>
                <a:spcPts val="0"/>
              </a:spcBef>
              <a:spcAft>
                <a:spcPts val="0"/>
              </a:spcAft>
              <a:buNone/>
            </a:pPr>
            <a:r>
              <a:rPr lang="en-US" sz="1700" b="1" i="0" u="none" strike="noStrike" cap="none">
                <a:solidFill>
                  <a:srgbClr val="008CB4"/>
                </a:solidFill>
                <a:latin typeface="Arial"/>
                <a:ea typeface="Arial"/>
                <a:cs typeface="Arial"/>
                <a:sym typeface="Arial"/>
              </a:rPr>
              <a:t>Our Aims…</a:t>
            </a:r>
            <a:endParaRPr sz="1700" b="1" i="0" u="none" strike="noStrike" cap="none">
              <a:solidFill>
                <a:srgbClr val="008CB4"/>
              </a:solidFill>
              <a:latin typeface="Arial"/>
              <a:ea typeface="Arial"/>
              <a:cs typeface="Arial"/>
              <a:sym typeface="Arial"/>
            </a:endParaRPr>
          </a:p>
          <a:p>
            <a:pPr marL="127000" marR="0" lvl="0" indent="-127000" algn="l" rtl="0">
              <a:lnSpc>
                <a:spcPct val="120000"/>
              </a:lnSpc>
              <a:spcBef>
                <a:spcPts val="900"/>
              </a:spcBef>
              <a:spcAft>
                <a:spcPts val="0"/>
              </a:spcAft>
              <a:buClr>
                <a:srgbClr val="9A958E"/>
              </a:buClr>
              <a:buSzPts val="1120"/>
              <a:buFont typeface="Arial"/>
              <a:buChar char="●"/>
            </a:pPr>
            <a:r>
              <a:rPr lang="en-US" sz="1600" b="0" i="0" u="none" strike="noStrike" cap="none">
                <a:latin typeface="Arial"/>
                <a:ea typeface="Arial"/>
                <a:cs typeface="Arial"/>
                <a:sym typeface="Arial"/>
              </a:rPr>
              <a:t>Increase Easyfundraising and Amazon Smile supporters to 200 +</a:t>
            </a:r>
            <a:br>
              <a:rPr lang="en-US" sz="1600" b="0" i="0" u="none" strike="noStrike" cap="none">
                <a:latin typeface="Arial"/>
                <a:ea typeface="Arial"/>
                <a:cs typeface="Arial"/>
                <a:sym typeface="Arial"/>
              </a:rPr>
            </a:br>
            <a:endParaRPr sz="1600" b="0" i="0" u="none" strike="noStrike" cap="none">
              <a:latin typeface="Arial"/>
              <a:ea typeface="Arial"/>
              <a:cs typeface="Arial"/>
              <a:sym typeface="Arial"/>
            </a:endParaRPr>
          </a:p>
          <a:p>
            <a:pPr marL="127000" marR="0" lvl="0" indent="-127000" algn="l" rtl="0">
              <a:lnSpc>
                <a:spcPct val="120000"/>
              </a:lnSpc>
              <a:spcBef>
                <a:spcPts val="900"/>
              </a:spcBef>
              <a:spcAft>
                <a:spcPts val="0"/>
              </a:spcAft>
              <a:buClr>
                <a:srgbClr val="9A958E"/>
              </a:buClr>
              <a:buSzPts val="1120"/>
              <a:buFont typeface="Arial"/>
              <a:buChar char="●"/>
            </a:pPr>
            <a:r>
              <a:rPr lang="en-US" sz="1600" b="0" i="0" u="none" strike="noStrike" cap="none">
                <a:latin typeface="Arial"/>
                <a:ea typeface="Arial"/>
                <a:cs typeface="Arial"/>
                <a:sym typeface="Arial"/>
              </a:rPr>
              <a:t>Increase Monthly donations via standing orders/direct debits.</a:t>
            </a:r>
            <a:br>
              <a:rPr lang="en-US" sz="1600" b="0" i="0" u="none" strike="noStrike" cap="none">
                <a:latin typeface="Arial"/>
                <a:ea typeface="Arial"/>
                <a:cs typeface="Arial"/>
                <a:sym typeface="Arial"/>
              </a:rPr>
            </a:br>
            <a:endParaRPr sz="1600" b="0" i="0" u="none" strike="noStrike" cap="none">
              <a:latin typeface="Arial"/>
              <a:ea typeface="Arial"/>
              <a:cs typeface="Arial"/>
              <a:sym typeface="Arial"/>
            </a:endParaRPr>
          </a:p>
          <a:p>
            <a:pPr marL="127000" marR="0" lvl="0" indent="-127000" algn="l" rtl="0">
              <a:lnSpc>
                <a:spcPct val="120000"/>
              </a:lnSpc>
              <a:spcBef>
                <a:spcPts val="900"/>
              </a:spcBef>
              <a:spcAft>
                <a:spcPts val="0"/>
              </a:spcAft>
              <a:buClr>
                <a:srgbClr val="9A958E"/>
              </a:buClr>
              <a:buSzPts val="1120"/>
              <a:buFont typeface="Arial"/>
              <a:buChar char="●"/>
            </a:pPr>
            <a:r>
              <a:rPr lang="en-US" sz="1600" b="0" i="0" u="none" strike="noStrike" cap="none">
                <a:latin typeface="Arial"/>
                <a:ea typeface="Arial"/>
                <a:cs typeface="Arial"/>
                <a:sym typeface="Arial"/>
              </a:rPr>
              <a:t>To secure some ‘Match Funding’ from businesses/corporations within the Parent/Friend community</a:t>
            </a:r>
            <a:br>
              <a:rPr lang="en-US" sz="1600" b="0" i="0" u="none" strike="noStrike" cap="none">
                <a:latin typeface="Arial"/>
                <a:ea typeface="Arial"/>
                <a:cs typeface="Arial"/>
                <a:sym typeface="Arial"/>
              </a:rPr>
            </a:br>
            <a:endParaRPr sz="1600" b="0" i="0" u="none" strike="noStrike" cap="none">
              <a:latin typeface="Arial"/>
              <a:ea typeface="Arial"/>
              <a:cs typeface="Arial"/>
              <a:sym typeface="Arial"/>
            </a:endParaRPr>
          </a:p>
          <a:p>
            <a:pPr marL="127000" marR="0" lvl="0" indent="-127000" algn="l" rtl="0">
              <a:lnSpc>
                <a:spcPct val="120000"/>
              </a:lnSpc>
              <a:spcBef>
                <a:spcPts val="900"/>
              </a:spcBef>
              <a:spcAft>
                <a:spcPts val="0"/>
              </a:spcAft>
              <a:buClr>
                <a:srgbClr val="9A958E"/>
              </a:buClr>
              <a:buSzPts val="1120"/>
              <a:buFont typeface="Arial"/>
              <a:buChar char="●"/>
            </a:pPr>
            <a:r>
              <a:rPr lang="en-US" sz="1600" b="0" i="0" u="none" strike="noStrike" cap="none">
                <a:latin typeface="Arial"/>
                <a:ea typeface="Arial"/>
                <a:cs typeface="Arial"/>
                <a:sym typeface="Arial"/>
              </a:rPr>
              <a:t>To engage with all diversities within our school community to ensure we are representing all.</a:t>
            </a:r>
            <a:br>
              <a:rPr lang="en-US" sz="1600" b="0" i="0" u="none" strike="noStrike" cap="none">
                <a:latin typeface="Arial"/>
                <a:ea typeface="Arial"/>
                <a:cs typeface="Arial"/>
                <a:sym typeface="Arial"/>
              </a:rPr>
            </a:br>
            <a:endParaRPr sz="1600" b="0" i="0" u="none" strike="noStrike" cap="none">
              <a:latin typeface="Arial"/>
              <a:ea typeface="Arial"/>
              <a:cs typeface="Arial"/>
              <a:sym typeface="Arial"/>
            </a:endParaRPr>
          </a:p>
          <a:p>
            <a:pPr marL="127000" marR="0" lvl="0" indent="-127000" algn="l" rtl="0">
              <a:lnSpc>
                <a:spcPct val="120000"/>
              </a:lnSpc>
              <a:spcBef>
                <a:spcPts val="900"/>
              </a:spcBef>
              <a:spcAft>
                <a:spcPts val="0"/>
              </a:spcAft>
              <a:buClr>
                <a:srgbClr val="9A958E"/>
              </a:buClr>
              <a:buSzPts val="1120"/>
              <a:buFont typeface="Arial"/>
              <a:buChar char="●"/>
            </a:pPr>
            <a:r>
              <a:rPr lang="en-US" sz="1600" b="0" i="0" u="none" strike="noStrike" cap="none">
                <a:latin typeface="Arial"/>
                <a:ea typeface="Arial"/>
                <a:cs typeface="Arial"/>
                <a:sym typeface="Arial"/>
              </a:rPr>
              <a:t>To start up a Tallis Community Hub to champion and support projects and business within our parent cohort.</a:t>
            </a:r>
            <a:br>
              <a:rPr lang="en-US" sz="1600" b="0" i="0" u="none" strike="noStrike" cap="none">
                <a:latin typeface="Arial"/>
                <a:ea typeface="Arial"/>
                <a:cs typeface="Arial"/>
                <a:sym typeface="Arial"/>
              </a:rPr>
            </a:br>
            <a:endParaRPr sz="1600" b="0" i="0" u="none" strike="noStrike" cap="none">
              <a:latin typeface="Arial"/>
              <a:ea typeface="Arial"/>
              <a:cs typeface="Arial"/>
              <a:sym typeface="Arial"/>
            </a:endParaRPr>
          </a:p>
          <a:p>
            <a:pPr marL="127000" marR="0" lvl="0" indent="-127000" algn="l" rtl="0">
              <a:lnSpc>
                <a:spcPct val="120000"/>
              </a:lnSpc>
              <a:spcBef>
                <a:spcPts val="900"/>
              </a:spcBef>
              <a:spcAft>
                <a:spcPts val="0"/>
              </a:spcAft>
              <a:buClr>
                <a:srgbClr val="9A958E"/>
              </a:buClr>
              <a:buSzPts val="1120"/>
              <a:buFont typeface="Arial"/>
              <a:buChar char="●"/>
            </a:pPr>
            <a:r>
              <a:rPr lang="en-US" sz="1600" b="0" i="0" u="none" strike="noStrike" cap="none">
                <a:latin typeface="Arial"/>
                <a:ea typeface="Arial"/>
                <a:cs typeface="Arial"/>
                <a:sym typeface="Arial"/>
              </a:rPr>
              <a:t>To continue to work and support the school with initiatives that the PTFA feel will benefit the majority and that fall within our constitution.</a:t>
            </a:r>
            <a:endParaRPr sz="1600" b="0" i="0" u="none" strike="noStrike" cap="none">
              <a:latin typeface="Arial"/>
              <a:ea typeface="Arial"/>
              <a:cs typeface="Arial"/>
              <a:sym typeface="Arial"/>
            </a:endParaRPr>
          </a:p>
          <a:p>
            <a:pPr marL="127000" marR="0" lvl="0" indent="-127000" algn="l" rtl="0">
              <a:lnSpc>
                <a:spcPct val="120000"/>
              </a:lnSpc>
              <a:spcBef>
                <a:spcPts val="900"/>
              </a:spcBef>
              <a:spcAft>
                <a:spcPts val="0"/>
              </a:spcAft>
              <a:buClr>
                <a:srgbClr val="9A958E"/>
              </a:buClr>
              <a:buSzPts val="1120"/>
              <a:buFont typeface="Arial"/>
              <a:buChar char="●"/>
            </a:pPr>
            <a:r>
              <a:rPr lang="en-US" sz="1600" b="0" i="0" u="none" strike="noStrike" cap="none">
                <a:latin typeface="Arial"/>
                <a:ea typeface="Arial"/>
                <a:cs typeface="Arial"/>
                <a:sym typeface="Arial"/>
              </a:rPr>
              <a:t>To set up smaller working groups for:</a:t>
            </a:r>
            <a:endParaRPr sz="1600" b="0" i="0" u="none" strike="noStrike" cap="none">
              <a:latin typeface="Arial"/>
              <a:ea typeface="Arial"/>
              <a:cs typeface="Arial"/>
              <a:sym typeface="Arial"/>
            </a:endParaRPr>
          </a:p>
          <a:p>
            <a:pPr marL="254000" marR="0" lvl="1" indent="-127000" algn="l" rtl="0">
              <a:lnSpc>
                <a:spcPct val="120000"/>
              </a:lnSpc>
              <a:spcBef>
                <a:spcPts val="900"/>
              </a:spcBef>
              <a:spcAft>
                <a:spcPts val="0"/>
              </a:spcAft>
              <a:buClr>
                <a:srgbClr val="9A958E"/>
              </a:buClr>
              <a:buSzPts val="1120"/>
              <a:buFont typeface="Arial"/>
              <a:buChar char="●"/>
            </a:pPr>
            <a:r>
              <a:rPr lang="en-US" sz="1600" b="0" i="0" u="none" strike="noStrike" cap="none">
                <a:latin typeface="Arial"/>
                <a:ea typeface="Arial"/>
                <a:cs typeface="Arial"/>
                <a:sym typeface="Arial"/>
              </a:rPr>
              <a:t>BAME</a:t>
            </a:r>
            <a:br>
              <a:rPr lang="en-US" sz="1600" b="0" i="0" u="none" strike="noStrike" cap="none">
                <a:latin typeface="Arial"/>
                <a:ea typeface="Arial"/>
                <a:cs typeface="Arial"/>
                <a:sym typeface="Arial"/>
              </a:rPr>
            </a:br>
            <a:r>
              <a:rPr lang="en-US" sz="1600" b="0" i="0" u="none" strike="noStrike" cap="none">
                <a:latin typeface="Arial"/>
                <a:ea typeface="Arial"/>
                <a:cs typeface="Arial"/>
                <a:sym typeface="Arial"/>
              </a:rPr>
              <a:t>Online Fundraising schemes</a:t>
            </a:r>
            <a:br>
              <a:rPr lang="en-US" sz="1600" b="0" i="0" u="none" strike="noStrike" cap="none">
                <a:latin typeface="Arial"/>
                <a:ea typeface="Arial"/>
                <a:cs typeface="Arial"/>
                <a:sym typeface="Arial"/>
              </a:rPr>
            </a:br>
            <a:r>
              <a:rPr lang="en-US" sz="1600" b="0" i="0" u="none" strike="noStrike" cap="none">
                <a:latin typeface="Arial"/>
                <a:ea typeface="Arial"/>
                <a:cs typeface="Arial"/>
                <a:sym typeface="Arial"/>
              </a:rPr>
              <a:t>Environment/Sustainability/Garden</a:t>
            </a:r>
            <a:br>
              <a:rPr lang="en-US" sz="1600" b="0" i="0" u="none" strike="noStrike" cap="none">
                <a:latin typeface="Arial"/>
                <a:ea typeface="Arial"/>
                <a:cs typeface="Arial"/>
                <a:sym typeface="Arial"/>
              </a:rPr>
            </a:br>
            <a:r>
              <a:rPr lang="en-US" sz="1600" b="0" i="0" u="none" strike="noStrike" cap="none">
                <a:latin typeface="Arial"/>
                <a:ea typeface="Arial"/>
                <a:cs typeface="Arial"/>
                <a:sym typeface="Arial"/>
              </a:rPr>
              <a:t>2nd Hand Uniform</a:t>
            </a:r>
            <a:br>
              <a:rPr lang="en-US" sz="1600" b="0" i="0" u="none" strike="noStrike" cap="none">
                <a:latin typeface="Arial"/>
                <a:ea typeface="Arial"/>
                <a:cs typeface="Arial"/>
                <a:sym typeface="Arial"/>
              </a:rPr>
            </a:br>
            <a:r>
              <a:rPr lang="en-US" sz="1600" b="0" i="0" u="none" strike="noStrike" cap="none">
                <a:latin typeface="Arial"/>
                <a:ea typeface="Arial"/>
                <a:cs typeface="Arial"/>
                <a:sym typeface="Arial"/>
              </a:rPr>
              <a:t>Year group reps</a:t>
            </a:r>
            <a:endParaRPr/>
          </a:p>
        </p:txBody>
      </p:sp>
      <p:sp>
        <p:nvSpPr>
          <p:cNvPr id="111" name="Google Shape;111;p9"/>
          <p:cNvSpPr/>
          <p:nvPr/>
        </p:nvSpPr>
        <p:spPr>
          <a:xfrm>
            <a:off x="798863" y="449397"/>
            <a:ext cx="2849107" cy="355601"/>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None/>
            </a:pPr>
            <a:r>
              <a:rPr lang="en-US" sz="1700" b="1" i="0" u="sng" strike="noStrike" cap="none">
                <a:latin typeface="Arial"/>
                <a:ea typeface="Arial"/>
                <a:cs typeface="Arial"/>
                <a:sym typeface="Arial"/>
              </a:rPr>
              <a:t>PTFA Aims going forward</a:t>
            </a:r>
            <a:endParaRPr/>
          </a:p>
        </p:txBody>
      </p:sp>
      <p:sp>
        <p:nvSpPr>
          <p:cNvPr id="112" name="Google Shape;112;p9"/>
          <p:cNvSpPr/>
          <p:nvPr/>
        </p:nvSpPr>
        <p:spPr>
          <a:xfrm>
            <a:off x="6706204" y="7014410"/>
            <a:ext cx="5907190" cy="393701"/>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1900" b="0" i="0" u="none" strike="noStrike" cap="none">
                <a:latin typeface="Helvetica Neue Light"/>
                <a:ea typeface="Helvetica Neue Light"/>
                <a:cs typeface="Helvetica Neue Light"/>
                <a:sym typeface="Helvetica Neue Light"/>
              </a:rPr>
              <a:t>Report produced by Angie Elder - Chair of Tallis PTFA</a:t>
            </a:r>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1312</Words>
  <Application>Microsoft Macintosh PowerPoint</Application>
  <PresentationFormat>Custom</PresentationFormat>
  <Paragraphs>90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Comic Sans MS</vt:lpstr>
      <vt:lpstr>Helvetica Neue</vt:lpstr>
      <vt:lpstr>Helvetica Neue Light</vt:lpstr>
      <vt:lpstr>Courier New</vt:lpstr>
      <vt:lpstr>Verdana</vt:lpstr>
      <vt:lpstr>Avenir</vt:lpstr>
      <vt:lpstr>White</vt:lpstr>
      <vt:lpstr>AGM (ACTUAL AND VIRTUAL) CHAIR &amp; TREASURERS REPORT  FOR FINANCIAL YEAR 2020/21</vt:lpstr>
      <vt:lpstr>Parent, Teacher and Friends Association  AGM Agenda 20th October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AGM (ACTUAL AND VIRTUAL) CHAIR &amp; TREASURERS REPORT  FOR FINANCIAL YEAR 2020/21</dc:title>
  <cp:lastModifiedBy>Debbie Joyce</cp:lastModifiedBy>
  <cp:revision>1</cp:revision>
  <dcterms:modified xsi:type="dcterms:W3CDTF">2022-11-27T14:58:02Z</dcterms:modified>
</cp:coreProperties>
</file>