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61" r:id="rId5"/>
    <p:sldId id="266" r:id="rId6"/>
    <p:sldId id="262" r:id="rId7"/>
    <p:sldId id="263" r:id="rId8"/>
    <p:sldId id="264" r:id="rId9"/>
    <p:sldId id="275" r:id="rId10"/>
    <p:sldId id="276" r:id="rId11"/>
    <p:sldId id="277" r:id="rId12"/>
    <p:sldId id="278" r:id="rId13"/>
    <p:sldId id="279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EF3F-B5B6-44FA-9E81-2DC5B541B09F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07B8-536E-4AC1-96EB-BAB45879B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07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EF3F-B5B6-44FA-9E81-2DC5B541B09F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07B8-536E-4AC1-96EB-BAB45879B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76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EF3F-B5B6-44FA-9E81-2DC5B541B09F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07B8-536E-4AC1-96EB-BAB45879B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52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EF3F-B5B6-44FA-9E81-2DC5B541B09F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07B8-536E-4AC1-96EB-BAB45879B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32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EF3F-B5B6-44FA-9E81-2DC5B541B09F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07B8-536E-4AC1-96EB-BAB45879B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80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EF3F-B5B6-44FA-9E81-2DC5B541B09F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07B8-536E-4AC1-96EB-BAB45879B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66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EF3F-B5B6-44FA-9E81-2DC5B541B09F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07B8-536E-4AC1-96EB-BAB45879B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42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EF3F-B5B6-44FA-9E81-2DC5B541B09F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07B8-536E-4AC1-96EB-BAB45879B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91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EF3F-B5B6-44FA-9E81-2DC5B541B09F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07B8-536E-4AC1-96EB-BAB45879B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60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EF3F-B5B6-44FA-9E81-2DC5B541B09F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07B8-536E-4AC1-96EB-BAB45879B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0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EF3F-B5B6-44FA-9E81-2DC5B541B09F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07B8-536E-4AC1-96EB-BAB45879B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02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FEF3F-B5B6-44FA-9E81-2DC5B541B09F}" type="datetimeFigureOut">
              <a:rPr lang="en-GB" smtClean="0"/>
              <a:t>15/04/2019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107B8-536E-4AC1-96EB-BAB45879B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19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56455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Careers </a:t>
            </a:r>
            <a:r>
              <a:rPr lang="en-GB" b="1" u="sng" dirty="0" smtClean="0"/>
              <a:t>within the Creative Media</a:t>
            </a:r>
            <a:r>
              <a:rPr lang="en-GB" b="1" u="sng" dirty="0" smtClean="0"/>
              <a:t> </a:t>
            </a:r>
            <a:r>
              <a:rPr lang="en-GB" b="1" u="sng" dirty="0" smtClean="0"/>
              <a:t>Sector</a:t>
            </a:r>
            <a:br>
              <a:rPr lang="en-GB" b="1" u="sng" dirty="0" smtClean="0"/>
            </a:br>
            <a:r>
              <a:rPr lang="en-GB" b="1" u="sng" dirty="0"/>
              <a:t/>
            </a:r>
            <a:br>
              <a:rPr lang="en-GB" b="1" u="sng" dirty="0"/>
            </a:br>
            <a:endParaRPr lang="en-GB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569" y="3554569"/>
            <a:ext cx="4443211" cy="267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939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Skills Needed: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You'll need:</a:t>
            </a:r>
          </a:p>
          <a:p>
            <a:endParaRPr lang="en-US" dirty="0"/>
          </a:p>
          <a:p>
            <a:r>
              <a:rPr lang="en-US" dirty="0"/>
              <a:t>knowledge of English language</a:t>
            </a:r>
          </a:p>
          <a:p>
            <a:r>
              <a:rPr lang="en-US" dirty="0"/>
              <a:t>knowledge of media production and communication</a:t>
            </a:r>
          </a:p>
          <a:p>
            <a:r>
              <a:rPr lang="en-US" dirty="0"/>
              <a:t>the ability to read English</a:t>
            </a:r>
          </a:p>
          <a:p>
            <a:r>
              <a:rPr lang="en-US" dirty="0"/>
              <a:t>excellent verbal communication skills</a:t>
            </a:r>
          </a:p>
          <a:p>
            <a:r>
              <a:rPr lang="en-US" dirty="0"/>
              <a:t>to be thorough and pay attention to detail</a:t>
            </a:r>
          </a:p>
          <a:p>
            <a:r>
              <a:rPr lang="en-US" dirty="0"/>
              <a:t>excellent written communication skills</a:t>
            </a:r>
          </a:p>
          <a:p>
            <a:r>
              <a:rPr lang="en-US" dirty="0"/>
              <a:t>the ability to work well with others</a:t>
            </a:r>
          </a:p>
          <a:p>
            <a:r>
              <a:rPr lang="en-US" dirty="0"/>
              <a:t>to be flexible and open to change</a:t>
            </a:r>
          </a:p>
          <a:p>
            <a:r>
              <a:rPr lang="en-US" dirty="0"/>
              <a:t>to be able to use a computer and the main software packages competently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333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Entry Requirements: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You may have an advantage if you do a degree in:</a:t>
            </a:r>
          </a:p>
          <a:p>
            <a:endParaRPr lang="en-US" dirty="0"/>
          </a:p>
          <a:p>
            <a:r>
              <a:rPr lang="en-US" dirty="0"/>
              <a:t>journalism</a:t>
            </a:r>
          </a:p>
          <a:p>
            <a:r>
              <a:rPr lang="en-US" dirty="0"/>
              <a:t>English</a:t>
            </a:r>
          </a:p>
          <a:p>
            <a:r>
              <a:rPr lang="en-US" dirty="0"/>
              <a:t>digital media</a:t>
            </a:r>
          </a:p>
          <a:p>
            <a:r>
              <a:rPr lang="en-US" dirty="0"/>
              <a:t>marketing</a:t>
            </a:r>
          </a:p>
          <a:p>
            <a:r>
              <a:rPr lang="en-US" dirty="0"/>
              <a:t>Other degree subjects will be acceptable to employers as long as you've got an excellent standard of written English.</a:t>
            </a:r>
          </a:p>
          <a:p>
            <a:endParaRPr lang="en-US" dirty="0"/>
          </a:p>
          <a:p>
            <a:r>
              <a:rPr lang="en-US" dirty="0"/>
              <a:t>Entry requirements</a:t>
            </a:r>
          </a:p>
          <a:p>
            <a:r>
              <a:rPr lang="en-US" dirty="0"/>
              <a:t>You'll usually need:</a:t>
            </a:r>
          </a:p>
          <a:p>
            <a:endParaRPr lang="en-US" dirty="0"/>
          </a:p>
          <a:p>
            <a:r>
              <a:rPr lang="en-US" dirty="0"/>
              <a:t>2 to 3 A levels for a degree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15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Alternative Entry Requirements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could take a college course to get some of the skills you'll need when looking for a job. Courses include:</a:t>
            </a:r>
          </a:p>
          <a:p>
            <a:endParaRPr lang="en-US" dirty="0"/>
          </a:p>
          <a:p>
            <a:r>
              <a:rPr lang="en-US" dirty="0"/>
              <a:t>A level English</a:t>
            </a:r>
          </a:p>
          <a:p>
            <a:r>
              <a:rPr lang="en-US" dirty="0"/>
              <a:t>Level 3 Diploma in Creative and Digital Media</a:t>
            </a:r>
          </a:p>
          <a:p>
            <a:r>
              <a:rPr lang="en-US" dirty="0"/>
              <a:t>Level 3 Diploma in Digital Marketing</a:t>
            </a:r>
          </a:p>
          <a:p>
            <a:r>
              <a:rPr lang="en-US" dirty="0"/>
              <a:t>Entry requirements</a:t>
            </a:r>
          </a:p>
          <a:p>
            <a:r>
              <a:rPr lang="en-US" dirty="0"/>
              <a:t>You may need:</a:t>
            </a:r>
          </a:p>
          <a:p>
            <a:endParaRPr lang="en-US" dirty="0"/>
          </a:p>
          <a:p>
            <a:r>
              <a:rPr lang="en-US" dirty="0"/>
              <a:t>4 or 5 GCSEs at grades 9 to 4 (A* to C) for a level 3 course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146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Apprenticeships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could do an advanced apprenticeship in creative and digital media or as a junior content producer.</a:t>
            </a:r>
          </a:p>
          <a:p>
            <a:endParaRPr lang="en-US" dirty="0"/>
          </a:p>
          <a:p>
            <a:r>
              <a:rPr lang="en-US" dirty="0"/>
              <a:t>Entry requirements</a:t>
            </a:r>
          </a:p>
          <a:p>
            <a:r>
              <a:rPr lang="en-US" dirty="0"/>
              <a:t>You'll usually need:</a:t>
            </a:r>
          </a:p>
          <a:p>
            <a:endParaRPr lang="en-US" dirty="0"/>
          </a:p>
          <a:p>
            <a:r>
              <a:rPr lang="en-US" dirty="0"/>
              <a:t>5 GCSEs at grades 9 to 4 (A* to C), including English and </a:t>
            </a:r>
            <a:r>
              <a:rPr lang="en-US" dirty="0" err="1"/>
              <a:t>maths</a:t>
            </a:r>
            <a:r>
              <a:rPr lang="en-US" dirty="0"/>
              <a:t>, for an advanced apprenticeship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154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www.icould.com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Videos related to different professions</a:t>
            </a:r>
          </a:p>
          <a:p>
            <a:pPr marL="0" indent="0">
              <a:buNone/>
            </a:pPr>
            <a:r>
              <a:rPr lang="en-GB" dirty="0" smtClean="0"/>
              <a:t>https</a:t>
            </a:r>
            <a:r>
              <a:rPr lang="en-GB" dirty="0"/>
              <a:t>://</a:t>
            </a:r>
            <a:r>
              <a:rPr lang="en-GB" dirty="0" smtClean="0"/>
              <a:t>icould.com/stories/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HEARING A STORY OF SOMEONE IN A JOB CAN BE VERY USEFUL AS THEY DESCRIBE THEIR EXPERIENCE!!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1598" y="4290845"/>
            <a:ext cx="5221224" cy="244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668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3949"/>
            <a:ext cx="10515600" cy="828627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/>
              <a:t/>
            </a:r>
            <a:br>
              <a:rPr lang="en-GB" u="sng" dirty="0"/>
            </a:b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/>
              <a:t/>
            </a:r>
            <a:br>
              <a:rPr lang="en-GB" u="sng" dirty="0"/>
            </a:b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/>
              <a:t/>
            </a:r>
            <a:br>
              <a:rPr lang="en-GB" u="sng" dirty="0"/>
            </a:b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 smtClean="0"/>
              <a:t>What </a:t>
            </a:r>
            <a:r>
              <a:rPr lang="en-GB" u="sng" dirty="0"/>
              <a:t>is the </a:t>
            </a:r>
            <a:r>
              <a:rPr lang="en-GB" u="sng" dirty="0" smtClean="0"/>
              <a:t>Creative Media Industry</a:t>
            </a:r>
            <a:r>
              <a:rPr lang="en-GB" dirty="0" smtClean="0"/>
              <a:t>?</a:t>
            </a:r>
            <a:r>
              <a:rPr lang="en-US" dirty="0" smtClean="0"/>
              <a:t> </a:t>
            </a:r>
            <a:r>
              <a:rPr lang="en-US" dirty="0"/>
              <a:t>The creative media sector has a wide range of industries, each overlapping each other with large amounts of people employed in roles that cover multiple industries. These industries include; television, film, radio, interactive media, computer games development, photo imaging, press, marketing and advertising.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u="sng" dirty="0" smtClean="0"/>
              <a:t>JOBS</a:t>
            </a:r>
            <a:r>
              <a:rPr lang="en-GB" dirty="0" smtClean="0"/>
              <a:t>? Digital marketing assistant, Social Media Manager, Film/TV Producer, Journalist </a:t>
            </a:r>
            <a:r>
              <a:rPr lang="en-GB" dirty="0" err="1" smtClean="0"/>
              <a:t>etc</a:t>
            </a:r>
            <a:r>
              <a:rPr lang="en-GB" dirty="0" smtClean="0"/>
              <a:t>…..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19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What jobs are in the </a:t>
            </a:r>
            <a:r>
              <a:rPr lang="en-GB" b="1" u="sng" dirty="0" smtClean="0"/>
              <a:t>Creative Media Industry </a:t>
            </a:r>
            <a:r>
              <a:rPr lang="en-GB" b="1" u="sng" dirty="0" smtClean="0"/>
              <a:t>Sector?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can research many jobs related to </a:t>
            </a:r>
            <a:r>
              <a:rPr lang="en-GB" dirty="0" smtClean="0"/>
              <a:t>Creative Media </a:t>
            </a:r>
            <a:r>
              <a:rPr lang="en-GB" dirty="0" smtClean="0"/>
              <a:t>on - The National Careers Service Website – simply type into google ‘next step job profiles’ and a list of job sectors will appear.</a:t>
            </a:r>
          </a:p>
          <a:p>
            <a:r>
              <a:rPr lang="en-GB" dirty="0" smtClean="0"/>
              <a:t>Research is useful as it allows you to know what jobs are available within a particular sector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5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Social Media Manager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b="1" dirty="0" smtClean="0"/>
              <a:t>In this role you could </a:t>
            </a:r>
            <a:r>
              <a:rPr lang="en-GB" sz="6400" b="1" dirty="0" smtClean="0"/>
              <a:t>be: </a:t>
            </a:r>
            <a:r>
              <a:rPr lang="en-US" sz="6400" b="1" dirty="0" smtClean="0"/>
              <a:t>Social </a:t>
            </a:r>
            <a:r>
              <a:rPr lang="en-US" sz="6400" b="1" dirty="0"/>
              <a:t>media managers communicate with </a:t>
            </a:r>
            <a:r>
              <a:rPr lang="en-US" sz="6400" b="1" dirty="0" smtClean="0"/>
              <a:t>organization’s </a:t>
            </a:r>
            <a:r>
              <a:rPr lang="en-US" sz="6400" b="1" dirty="0"/>
              <a:t>customers and clients through social media channels.</a:t>
            </a:r>
            <a:endParaRPr lang="en-GB" sz="6400" b="1" dirty="0" smtClean="0"/>
          </a:p>
          <a:p>
            <a:r>
              <a:rPr lang="en-US" sz="6400" b="1" dirty="0"/>
              <a:t>Your duties may include:</a:t>
            </a:r>
          </a:p>
          <a:p>
            <a:endParaRPr lang="en-US" sz="6400" b="1" dirty="0"/>
          </a:p>
          <a:p>
            <a:r>
              <a:rPr lang="en-US" sz="6400" b="1" dirty="0"/>
              <a:t>updating social media sites</a:t>
            </a:r>
          </a:p>
          <a:p>
            <a:r>
              <a:rPr lang="en-US" sz="6400" b="1" dirty="0"/>
              <a:t>writing blogs, articles and posts</a:t>
            </a:r>
          </a:p>
          <a:p>
            <a:r>
              <a:rPr lang="en-US" sz="6400" b="1" dirty="0"/>
              <a:t>responding to social media posts and developing discussions</a:t>
            </a:r>
          </a:p>
          <a:p>
            <a:r>
              <a:rPr lang="en-US" sz="6400" b="1" dirty="0"/>
              <a:t>checking online for company mentions and customer feedback</a:t>
            </a:r>
          </a:p>
          <a:p>
            <a:r>
              <a:rPr lang="en-US" sz="6400" b="1" dirty="0"/>
              <a:t>searching for interesting posts, news and articles to attract site visitors</a:t>
            </a:r>
          </a:p>
          <a:p>
            <a:r>
              <a:rPr lang="en-US" sz="6400" b="1" dirty="0"/>
              <a:t>overseeing competitions and campaigns promoting your company</a:t>
            </a:r>
          </a:p>
          <a:p>
            <a:r>
              <a:rPr lang="en-US" sz="6400" b="1" dirty="0"/>
              <a:t>taking part in conferences and group chat relevant to your industry or company</a:t>
            </a:r>
          </a:p>
          <a:p>
            <a:r>
              <a:rPr lang="en-US" sz="6400" b="1" dirty="0"/>
              <a:t>educating other staff on social media use</a:t>
            </a:r>
          </a:p>
          <a:p>
            <a:r>
              <a:rPr lang="en-US" sz="6400" b="1" dirty="0"/>
              <a:t>promoting social media use within your company</a:t>
            </a:r>
          </a:p>
          <a:p>
            <a:r>
              <a:rPr lang="en-US" sz="6400" b="1" dirty="0"/>
              <a:t>developing strategies to increase your audience</a:t>
            </a:r>
          </a:p>
          <a:p>
            <a:r>
              <a:rPr lang="en-US" sz="6400" b="1" dirty="0"/>
              <a:t>using social media tools like Hootsuite, </a:t>
            </a:r>
            <a:r>
              <a:rPr lang="en-US" sz="6400" b="1" dirty="0" err="1"/>
              <a:t>TweetDeck</a:t>
            </a:r>
            <a:r>
              <a:rPr lang="en-US" sz="6400" b="1" dirty="0"/>
              <a:t> or Buffer to manage multiple sites</a:t>
            </a:r>
          </a:p>
          <a:p>
            <a:r>
              <a:rPr lang="en-US" sz="6400" b="1" dirty="0"/>
              <a:t>using web tracking tools like Google Analytics, Social Report or </a:t>
            </a:r>
            <a:r>
              <a:rPr lang="en-US" sz="6400" b="1" dirty="0" err="1" smtClean="0"/>
              <a:t>Bitly</a:t>
            </a:r>
            <a:endParaRPr lang="en-US" sz="6400" b="1" dirty="0" smtClean="0"/>
          </a:p>
          <a:p>
            <a:r>
              <a:rPr lang="en-US" sz="8000" b="1" dirty="0" smtClean="0"/>
              <a:t>Salary: £23,000 (Starter) to £75,000 (Experienced)</a:t>
            </a:r>
            <a:endParaRPr lang="en-GB" sz="8000" b="1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SALARY 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61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Skills needed to be </a:t>
            </a:r>
            <a:r>
              <a:rPr lang="en-GB" b="1" dirty="0" smtClean="0"/>
              <a:t>a Social Media Manager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US" dirty="0"/>
              <a:t>You'll need: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knowledge of media production and communication</a:t>
            </a:r>
          </a:p>
          <a:p>
            <a:pPr marL="0" indent="0">
              <a:buNone/>
            </a:pPr>
            <a:r>
              <a:rPr lang="en-US" dirty="0"/>
              <a:t>knowledge of English language</a:t>
            </a:r>
          </a:p>
          <a:p>
            <a:pPr marL="0" indent="0">
              <a:buNone/>
            </a:pPr>
            <a:r>
              <a:rPr lang="en-US" dirty="0"/>
              <a:t>to be thorough and pay attention to detail</a:t>
            </a:r>
          </a:p>
          <a:p>
            <a:pPr marL="0" indent="0">
              <a:buNone/>
            </a:pPr>
            <a:r>
              <a:rPr lang="en-US" dirty="0"/>
              <a:t>excellent verbal communication skills</a:t>
            </a:r>
          </a:p>
          <a:p>
            <a:pPr marL="0" indent="0">
              <a:buNone/>
            </a:pPr>
            <a:r>
              <a:rPr lang="en-US" dirty="0"/>
              <a:t>the ability to sell products and services</a:t>
            </a:r>
          </a:p>
          <a:p>
            <a:pPr marL="0" indent="0">
              <a:buNone/>
            </a:pPr>
            <a:r>
              <a:rPr lang="en-US" dirty="0"/>
              <a:t>the ability to work well with others</a:t>
            </a:r>
          </a:p>
          <a:p>
            <a:pPr marL="0" indent="0">
              <a:buNone/>
            </a:pPr>
            <a:r>
              <a:rPr lang="en-US" dirty="0"/>
              <a:t>the ability to accept criticism and work well under pressure</a:t>
            </a:r>
          </a:p>
          <a:p>
            <a:pPr marL="0" indent="0">
              <a:buNone/>
            </a:pPr>
            <a:r>
              <a:rPr lang="en-US" dirty="0"/>
              <a:t>the ability to use your initiative</a:t>
            </a:r>
          </a:p>
          <a:p>
            <a:pPr marL="0" indent="0">
              <a:buNone/>
            </a:pPr>
            <a:r>
              <a:rPr lang="en-US" dirty="0"/>
              <a:t>to be able to use a computer and the main software packages competently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5990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Entry Requirements: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Some employers may expect you to have a degree in a relevant subject, like: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advertising</a:t>
            </a:r>
          </a:p>
          <a:p>
            <a:pPr marL="0" indent="0">
              <a:buNone/>
            </a:pPr>
            <a:r>
              <a:rPr lang="en-US" dirty="0"/>
              <a:t>marketing and public relations</a:t>
            </a:r>
          </a:p>
          <a:p>
            <a:pPr marL="0" indent="0">
              <a:buNone/>
            </a:pPr>
            <a:r>
              <a:rPr lang="en-US" dirty="0"/>
              <a:t>digital and social media marketing</a:t>
            </a:r>
          </a:p>
          <a:p>
            <a:pPr marL="0" indent="0">
              <a:buNone/>
            </a:pPr>
            <a:r>
              <a:rPr lang="en-US" dirty="0"/>
              <a:t>internet design</a:t>
            </a:r>
          </a:p>
          <a:p>
            <a:pPr marL="0" indent="0">
              <a:buNone/>
            </a:pPr>
            <a:r>
              <a:rPr lang="en-US" dirty="0"/>
              <a:t>journalism</a:t>
            </a:r>
          </a:p>
          <a:p>
            <a:pPr marL="0" indent="0">
              <a:buNone/>
            </a:pPr>
            <a:r>
              <a:rPr lang="en-US" dirty="0"/>
              <a:t>business management</a:t>
            </a:r>
          </a:p>
          <a:p>
            <a:pPr marL="0" indent="0">
              <a:buNone/>
            </a:pPr>
            <a:r>
              <a:rPr lang="en-US" dirty="0"/>
              <a:t>Entry requirements</a:t>
            </a:r>
          </a:p>
          <a:p>
            <a:pPr marL="0" indent="0">
              <a:buNone/>
            </a:pPr>
            <a:r>
              <a:rPr lang="en-US" dirty="0"/>
              <a:t>You'll usually need: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 to 3 A levels for a degree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456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OR Apprenticeship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could do a digital marketer advanced or degree apprenticeship.</a:t>
            </a:r>
          </a:p>
          <a:p>
            <a:endParaRPr lang="en-US" dirty="0"/>
          </a:p>
          <a:p>
            <a:r>
              <a:rPr lang="en-US" dirty="0"/>
              <a:t>Entry requirements</a:t>
            </a:r>
          </a:p>
          <a:p>
            <a:r>
              <a:rPr lang="en-US" dirty="0"/>
              <a:t>You'll usually need:</a:t>
            </a:r>
          </a:p>
          <a:p>
            <a:endParaRPr lang="en-US" dirty="0"/>
          </a:p>
          <a:p>
            <a:r>
              <a:rPr lang="en-US" dirty="0"/>
              <a:t>5 GCSEs at grades 9 to 4 (A* to C), usually including English and </a:t>
            </a:r>
            <a:r>
              <a:rPr lang="en-US" dirty="0" err="1"/>
              <a:t>maths</a:t>
            </a:r>
            <a:r>
              <a:rPr lang="en-US" dirty="0"/>
              <a:t>, for an advanced apprenticeship</a:t>
            </a:r>
          </a:p>
          <a:p>
            <a:r>
              <a:rPr lang="en-US" dirty="0"/>
              <a:t>4 or 5 GCSEs at grades 9 to 4 (A* to C) and college qualifications like A levels for a degree apprenticeship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9380" y="4304145"/>
            <a:ext cx="2021807" cy="243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34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OR On the job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018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could start work with a social media or marketing company as an assistant or digital content writer. As you get more experience, you could work your way up into a management position.</a:t>
            </a:r>
          </a:p>
          <a:p>
            <a:endParaRPr lang="en-US" dirty="0"/>
          </a:p>
          <a:p>
            <a:r>
              <a:rPr lang="en-US" dirty="0"/>
              <a:t>You could also do qualifications through professional bodies like The Institute of Direct and Digital Marketing and The Chartered Institute of Marketing to help improve your prospects.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583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Web Content Editor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51515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b="1" dirty="0" smtClean="0"/>
              <a:t>Web </a:t>
            </a:r>
            <a:r>
              <a:rPr lang="en-US" b="1" dirty="0"/>
              <a:t>content editors research, write and manage an </a:t>
            </a:r>
            <a:r>
              <a:rPr lang="en-US" b="1" dirty="0" err="1"/>
              <a:t>organisation’s</a:t>
            </a:r>
            <a:r>
              <a:rPr lang="en-US" b="1" dirty="0"/>
              <a:t> online content, including text, images, video and other media</a:t>
            </a:r>
            <a:r>
              <a:rPr lang="en-US" b="1" dirty="0" smtClean="0"/>
              <a:t>.</a:t>
            </a:r>
          </a:p>
          <a:p>
            <a:r>
              <a:rPr lang="en-US" dirty="0"/>
              <a:t>Your day-to-day duties might include:</a:t>
            </a:r>
          </a:p>
          <a:p>
            <a:endParaRPr lang="en-US" dirty="0"/>
          </a:p>
          <a:p>
            <a:r>
              <a:rPr lang="en-US" dirty="0"/>
              <a:t>working with the client, using test sites to see which ideas best suit their needs</a:t>
            </a:r>
          </a:p>
          <a:p>
            <a:r>
              <a:rPr lang="en-US" dirty="0"/>
              <a:t>building the framework or 'architecture' of the site</a:t>
            </a:r>
          </a:p>
          <a:p>
            <a:r>
              <a:rPr lang="en-US" dirty="0"/>
              <a:t>making sure the new site can be smoothly integrated into the client's existing network</a:t>
            </a:r>
          </a:p>
          <a:p>
            <a:r>
              <a:rPr lang="en-US" dirty="0"/>
              <a:t>working on the site's appearance</a:t>
            </a:r>
          </a:p>
          <a:p>
            <a:r>
              <a:rPr lang="en-US" dirty="0"/>
              <a:t>dealing with user access and security</a:t>
            </a:r>
          </a:p>
          <a:p>
            <a:r>
              <a:rPr lang="en-US" dirty="0"/>
              <a:t>testing the site under construction to find and fix any problems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998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832</Words>
  <Application>Microsoft Office PowerPoint</Application>
  <PresentationFormat>Widescreen</PresentationFormat>
  <Paragraphs>122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Careers within the Creative Media Sector  </vt:lpstr>
      <vt:lpstr>        What is the Creative Media Industry? The creative media sector has a wide range of industries, each overlapping each other with large amounts of people employed in roles that cover multiple industries. These industries include; television, film, radio, interactive media, computer games development, photo imaging, press, marketing and advertising.  JOBS? Digital marketing assistant, Social Media Manager, Film/TV Producer, Journalist etc….. </vt:lpstr>
      <vt:lpstr>What jobs are in the Creative Media Industry Sector?</vt:lpstr>
      <vt:lpstr>Social Media Manager</vt:lpstr>
      <vt:lpstr>Skills needed to be a Social Media Manager</vt:lpstr>
      <vt:lpstr>Entry Requirements:</vt:lpstr>
      <vt:lpstr>OR Apprenticeship</vt:lpstr>
      <vt:lpstr>OR On the job</vt:lpstr>
      <vt:lpstr>Web Content Editor</vt:lpstr>
      <vt:lpstr>Skills Needed:</vt:lpstr>
      <vt:lpstr>Entry Requirements:</vt:lpstr>
      <vt:lpstr>Alternative Entry Requirements</vt:lpstr>
      <vt:lpstr>Apprenticeships</vt:lpstr>
      <vt:lpstr>www.icould.com</vt:lpstr>
    </vt:vector>
  </TitlesOfParts>
  <Company>Thomas Tallis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 in the Legal Sector</dc:title>
  <dc:creator>Maria Elia</dc:creator>
  <cp:lastModifiedBy>remoteuser</cp:lastModifiedBy>
  <cp:revision>121</cp:revision>
  <dcterms:created xsi:type="dcterms:W3CDTF">2019-03-26T13:00:57Z</dcterms:created>
  <dcterms:modified xsi:type="dcterms:W3CDTF">2019-04-15T12:12:56Z</dcterms:modified>
</cp:coreProperties>
</file>