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6" r:id="rId6"/>
    <p:sldId id="262" r:id="rId7"/>
    <p:sldId id="263" r:id="rId8"/>
    <p:sldId id="264" r:id="rId9"/>
    <p:sldId id="275"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4660"/>
  </p:normalViewPr>
  <p:slideViewPr>
    <p:cSldViewPr snapToGrid="0">
      <p:cViewPr varScale="1">
        <p:scale>
          <a:sx n="74" d="100"/>
          <a:sy n="74" d="100"/>
        </p:scale>
        <p:origin x="4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730" y="1122362"/>
            <a:ext cx="10320270" cy="3836003"/>
          </a:xfrm>
        </p:spPr>
        <p:txBody>
          <a:bodyPr/>
          <a:lstStyle/>
          <a:p>
            <a:r>
              <a:rPr lang="en-GB" b="1" u="sng" dirty="0" smtClean="0"/>
              <a:t>Careers in the </a:t>
            </a:r>
            <a:r>
              <a:rPr lang="en-GB" b="1" u="sng" dirty="0" smtClean="0"/>
              <a:t>Sports and Leisure </a:t>
            </a:r>
            <a:r>
              <a:rPr lang="en-GB" b="1" u="sng" dirty="0" smtClean="0"/>
              <a:t>Sector</a:t>
            </a:r>
            <a:endParaRPr lang="en-GB" b="1" u="sng" dirty="0"/>
          </a:p>
        </p:txBody>
      </p:sp>
      <p:pic>
        <p:nvPicPr>
          <p:cNvPr id="3" name="Picture 2"/>
          <p:cNvPicPr>
            <a:picLocks noChangeAspect="1"/>
          </p:cNvPicPr>
          <p:nvPr/>
        </p:nvPicPr>
        <p:blipFill>
          <a:blip r:embed="rId2"/>
          <a:stretch>
            <a:fillRect/>
          </a:stretch>
        </p:blipFill>
        <p:spPr>
          <a:xfrm>
            <a:off x="9144000" y="424600"/>
            <a:ext cx="2472744" cy="1262532"/>
          </a:xfrm>
          <a:prstGeom prst="rect">
            <a:avLst/>
          </a:prstGeom>
        </p:spPr>
      </p:pic>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www.icould.com</a:t>
            </a:r>
            <a:endParaRPr lang="en-GB" b="1" dirty="0"/>
          </a:p>
        </p:txBody>
      </p:sp>
      <p:sp>
        <p:nvSpPr>
          <p:cNvPr id="3" name="Content Placeholder 2"/>
          <p:cNvSpPr>
            <a:spLocks noGrp="1"/>
          </p:cNvSpPr>
          <p:nvPr>
            <p:ph idx="1"/>
          </p:nvPr>
        </p:nvSpPr>
        <p:spPr/>
        <p:txBody>
          <a:bodyPr/>
          <a:lstStyle/>
          <a:p>
            <a:r>
              <a:rPr lang="en-GB" dirty="0" smtClean="0"/>
              <a:t>Videos related to different professions</a:t>
            </a:r>
          </a:p>
          <a:p>
            <a:pPr marL="0" indent="0">
              <a:buNone/>
            </a:pPr>
            <a:r>
              <a:rPr lang="en-GB" dirty="0" smtClean="0"/>
              <a:t>https</a:t>
            </a:r>
            <a:r>
              <a:rPr lang="en-GB" dirty="0"/>
              <a:t>://</a:t>
            </a:r>
            <a:r>
              <a:rPr lang="en-GB" dirty="0" smtClean="0"/>
              <a:t>icould.com/stories/</a:t>
            </a:r>
          </a:p>
          <a:p>
            <a:pPr marL="0" indent="0">
              <a:buNone/>
            </a:pPr>
            <a:endParaRPr lang="en-GB" dirty="0"/>
          </a:p>
          <a:p>
            <a:pPr marL="0" indent="0">
              <a:buNone/>
            </a:pPr>
            <a:r>
              <a:rPr lang="en-GB" dirty="0" smtClean="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2"/>
          <a:stretch>
            <a:fillRect/>
          </a:stretch>
        </p:blipFill>
        <p:spPr>
          <a:xfrm>
            <a:off x="6751598" y="4290845"/>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r>
              <a:rPr lang="en-GB" u="sng" dirty="0" smtClean="0"/>
              <a:t/>
            </a:r>
            <a:br>
              <a:rPr lang="en-GB" u="sng" dirty="0" smtClean="0"/>
            </a:br>
            <a:r>
              <a:rPr lang="en-GB" u="sng" dirty="0"/>
              <a:t/>
            </a:r>
            <a:br>
              <a:rPr lang="en-GB" u="sng" dirty="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What </a:t>
            </a:r>
            <a:r>
              <a:rPr lang="en-GB" u="sng" dirty="0" smtClean="0"/>
              <a:t>is the sport and leisure sector?</a:t>
            </a:r>
            <a:r>
              <a:rPr lang="en-GB" dirty="0" smtClean="0"/>
              <a:t/>
            </a:r>
            <a:br>
              <a:rPr lang="en-GB" dirty="0" smtClean="0"/>
            </a:br>
            <a:r>
              <a:rPr lang="en-US" dirty="0"/>
              <a:t>The sport and leisure industry covers a wide range of areas, with jobs in sectors such as sport and recreation, health and fitness, </a:t>
            </a:r>
            <a:r>
              <a:rPr lang="en-US" dirty="0" err="1"/>
              <a:t>playwork</a:t>
            </a:r>
            <a:r>
              <a:rPr lang="en-US" dirty="0"/>
              <a:t>, outdoor pursuits, caravanning and gaming.</a:t>
            </a:r>
            <a:r>
              <a:rPr lang="en-GB" dirty="0"/>
              <a:t/>
            </a:r>
            <a:br>
              <a:rPr lang="en-GB" dirty="0"/>
            </a:br>
            <a:r>
              <a:rPr lang="en-GB" dirty="0" smtClean="0"/>
              <a:t/>
            </a:r>
            <a:br>
              <a:rPr lang="en-GB" dirty="0" smtClean="0"/>
            </a:br>
            <a:r>
              <a:rPr lang="en-GB" dirty="0"/>
              <a:t/>
            </a:r>
            <a:br>
              <a:rPr lang="en-GB" dirty="0"/>
            </a:br>
            <a:r>
              <a:rPr lang="en-GB" u="sng" dirty="0" smtClean="0"/>
              <a:t>JOBS</a:t>
            </a:r>
            <a:r>
              <a:rPr lang="en-GB" dirty="0" smtClean="0"/>
              <a:t>? Sports leisure centre assistant, Professional sports player, Fitness Instructor, Personal Trainer, Hotel Porter and many more…</a:t>
            </a:r>
            <a:r>
              <a:rPr lang="en-GB" dirty="0" smtClean="0"/>
              <a:t/>
            </a:r>
            <a:br>
              <a:rPr lang="en-GB" dirty="0" smtClean="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jobs are in the </a:t>
            </a:r>
            <a:r>
              <a:rPr lang="en-GB" b="1" u="sng" dirty="0" smtClean="0"/>
              <a:t>Sports and Leisure  </a:t>
            </a:r>
            <a:r>
              <a:rPr lang="en-GB" b="1" u="sng" dirty="0" smtClean="0"/>
              <a:t>Sector?</a:t>
            </a:r>
            <a:endParaRPr lang="en-GB" b="1" u="sng" dirty="0"/>
          </a:p>
        </p:txBody>
      </p:sp>
      <p:sp>
        <p:nvSpPr>
          <p:cNvPr id="3" name="Content Placeholder 2"/>
          <p:cNvSpPr>
            <a:spLocks noGrp="1"/>
          </p:cNvSpPr>
          <p:nvPr>
            <p:ph idx="1"/>
          </p:nvPr>
        </p:nvSpPr>
        <p:spPr/>
        <p:txBody>
          <a:bodyPr/>
          <a:lstStyle/>
          <a:p>
            <a:r>
              <a:rPr lang="en-GB" dirty="0" smtClean="0"/>
              <a:t>You can research many jobs related to </a:t>
            </a:r>
            <a:r>
              <a:rPr lang="en-GB" dirty="0" smtClean="0"/>
              <a:t>Sports and Leisure </a:t>
            </a:r>
            <a:r>
              <a:rPr lang="en-GB" dirty="0" smtClean="0"/>
              <a:t>on - The National Careers Service Website – simply type into google ‘next step job profiles’ and a list of job sectors will appear.</a:t>
            </a:r>
          </a:p>
          <a:p>
            <a:r>
              <a:rPr lang="en-GB" dirty="0" smtClean="0"/>
              <a:t>Research is useful as it allows you to know what jobs are available within a particular sector</a:t>
            </a:r>
          </a:p>
          <a:p>
            <a:endParaRPr lang="en-GB" dirty="0"/>
          </a:p>
        </p:txBody>
      </p:sp>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Fitness Instructor</a:t>
            </a:r>
            <a:r>
              <a:rPr lang="en-US" b="1" dirty="0"/>
              <a:t> </a:t>
            </a:r>
            <a:r>
              <a:rPr lang="en-US" b="1" dirty="0" smtClean="0"/>
              <a:t>- </a:t>
            </a:r>
            <a:r>
              <a:rPr lang="en-US" dirty="0" err="1"/>
              <a:t>organise</a:t>
            </a:r>
            <a:r>
              <a:rPr lang="en-US" dirty="0"/>
              <a:t> exercise </a:t>
            </a:r>
            <a:r>
              <a:rPr lang="en-US" dirty="0" err="1"/>
              <a:t>programmes</a:t>
            </a:r>
            <a:r>
              <a:rPr lang="en-US" dirty="0"/>
              <a:t> to improve people's health and fitness.</a:t>
            </a:r>
            <a:endParaRPr lang="en-GB" sz="4000"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Your </a:t>
            </a:r>
            <a:r>
              <a:rPr lang="en-US" dirty="0"/>
              <a:t>day-to-day tasks may include:</a:t>
            </a:r>
          </a:p>
          <a:p>
            <a:pPr marL="0" indent="0">
              <a:buNone/>
            </a:pPr>
            <a:endParaRPr lang="en-US" dirty="0"/>
          </a:p>
          <a:p>
            <a:pPr marL="0" indent="0">
              <a:buNone/>
            </a:pPr>
            <a:r>
              <a:rPr lang="en-US" dirty="0"/>
              <a:t>assessing people's fitness and creating personal exercise </a:t>
            </a:r>
            <a:r>
              <a:rPr lang="en-US" dirty="0" err="1" smtClean="0"/>
              <a:t>programes</a:t>
            </a:r>
            <a:endParaRPr lang="en-US" dirty="0"/>
          </a:p>
          <a:p>
            <a:pPr marL="0" indent="0">
              <a:buNone/>
            </a:pPr>
            <a:r>
              <a:rPr lang="en-US" dirty="0"/>
              <a:t>demonstrating activities, exercise machines and weights</a:t>
            </a:r>
          </a:p>
          <a:p>
            <a:pPr marL="0" indent="0">
              <a:buNone/>
            </a:pPr>
            <a:r>
              <a:rPr lang="en-US" dirty="0"/>
              <a:t>helping people exercise safely</a:t>
            </a:r>
          </a:p>
          <a:p>
            <a:pPr marL="0" indent="0">
              <a:buNone/>
            </a:pPr>
            <a:r>
              <a:rPr lang="en-US" dirty="0"/>
              <a:t>leading group exercise classes like circuit training or aerobics</a:t>
            </a:r>
          </a:p>
          <a:p>
            <a:pPr marL="0" indent="0">
              <a:buNone/>
            </a:pPr>
            <a:r>
              <a:rPr lang="en-US" dirty="0"/>
              <a:t>giving advice on healthy eating and lifestyle</a:t>
            </a:r>
          </a:p>
          <a:p>
            <a:pPr marL="0" indent="0">
              <a:buNone/>
            </a:pPr>
            <a:r>
              <a:rPr lang="en-US" dirty="0"/>
              <a:t>keeping records</a:t>
            </a:r>
          </a:p>
          <a:p>
            <a:pPr marL="0" indent="0">
              <a:buNone/>
            </a:pPr>
            <a:r>
              <a:rPr lang="en-US" dirty="0"/>
              <a:t>following health and safety guidelines and maintaining equipment</a:t>
            </a:r>
          </a:p>
          <a:p>
            <a:pPr marL="0" indent="0">
              <a:buNone/>
            </a:pPr>
            <a:r>
              <a:rPr lang="en-US" dirty="0"/>
              <a:t>marketing your classes</a:t>
            </a:r>
            <a:endParaRPr lang="en-GB" dirty="0" smtClean="0"/>
          </a:p>
          <a:p>
            <a:endParaRPr lang="en-GB" dirty="0" smtClean="0"/>
          </a:p>
          <a:p>
            <a:pPr marL="0" indent="0">
              <a:buNone/>
            </a:pPr>
            <a:endParaRPr lang="en-GB" dirty="0" smtClean="0"/>
          </a:p>
          <a:p>
            <a:endParaRPr lang="en-GB" dirty="0"/>
          </a:p>
          <a:p>
            <a:endParaRPr lang="en-GB" dirty="0" smtClean="0"/>
          </a:p>
          <a:p>
            <a:endParaRPr lang="en-GB" dirty="0"/>
          </a:p>
          <a:p>
            <a:endParaRPr lang="en-GB" dirty="0" smtClean="0"/>
          </a:p>
          <a:p>
            <a:pPr marL="0" indent="0">
              <a:buNone/>
            </a:pPr>
            <a:r>
              <a:rPr lang="en-GB" dirty="0" smtClean="0"/>
              <a:t>SALARY -</a:t>
            </a:r>
            <a:endParaRPr lang="en-GB" dirty="0"/>
          </a:p>
        </p:txBody>
      </p:sp>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p:spPr>
        <p:txBody>
          <a:bodyPr/>
          <a:lstStyle/>
          <a:p>
            <a:r>
              <a:rPr lang="en-GB" b="1" dirty="0" smtClean="0"/>
              <a:t>Skills needed to be </a:t>
            </a:r>
            <a:r>
              <a:rPr lang="en-GB" b="1" dirty="0" smtClean="0"/>
              <a:t>a Fitness Instructor</a:t>
            </a:r>
            <a:endParaRPr lang="en-GB" b="1" dirty="0"/>
          </a:p>
        </p:txBody>
      </p:sp>
      <p:sp>
        <p:nvSpPr>
          <p:cNvPr id="5" name="Rectangle 4"/>
          <p:cNvSpPr/>
          <p:nvPr/>
        </p:nvSpPr>
        <p:spPr>
          <a:xfrm>
            <a:off x="838199" y="1926902"/>
            <a:ext cx="9735355" cy="3139321"/>
          </a:xfrm>
          <a:prstGeom prst="rect">
            <a:avLst/>
          </a:prstGeom>
        </p:spPr>
        <p:txBody>
          <a:bodyPr wrap="square">
            <a:spAutoFit/>
          </a:bodyPr>
          <a:lstStyle/>
          <a:p>
            <a:r>
              <a:rPr lang="en-US" dirty="0"/>
              <a:t>You'll need:</a:t>
            </a:r>
          </a:p>
          <a:p>
            <a:endParaRPr lang="en-US" dirty="0"/>
          </a:p>
          <a:p>
            <a:r>
              <a:rPr lang="en-US" dirty="0"/>
              <a:t>a desire to help people</a:t>
            </a:r>
          </a:p>
          <a:p>
            <a:r>
              <a:rPr lang="en-US" dirty="0"/>
              <a:t>the ability to teach pupils how to do something</a:t>
            </a:r>
          </a:p>
          <a:p>
            <a:r>
              <a:rPr lang="en-US" dirty="0"/>
              <a:t>knowledge of psychology</a:t>
            </a:r>
          </a:p>
          <a:p>
            <a:r>
              <a:rPr lang="en-US" dirty="0"/>
              <a:t>physical fitness and endurance</a:t>
            </a:r>
          </a:p>
          <a:p>
            <a:r>
              <a:rPr lang="en-US" dirty="0"/>
              <a:t>patience and the ability to remain calm in stressful situations</a:t>
            </a:r>
          </a:p>
          <a:p>
            <a:r>
              <a:rPr lang="en-US" dirty="0"/>
              <a:t>sensitivity and understanding</a:t>
            </a:r>
          </a:p>
          <a:p>
            <a:r>
              <a:rPr lang="en-US" dirty="0"/>
              <a:t>the ability to work on your own</a:t>
            </a:r>
          </a:p>
          <a:p>
            <a:r>
              <a:rPr lang="en-US" dirty="0"/>
              <a:t>customer service skills</a:t>
            </a:r>
          </a:p>
          <a:p>
            <a:r>
              <a:rPr lang="en-US" dirty="0"/>
              <a:t>to be able to carry out basic tasks on a computer or hand-held device</a:t>
            </a:r>
            <a:endParaRPr lang="en-GB" dirty="0"/>
          </a:p>
        </p:txBody>
      </p:sp>
    </p:spTree>
    <p:extLst>
      <p:ext uri="{BB962C8B-B14F-4D97-AF65-F5344CB8AC3E}">
        <p14:creationId xmlns:p14="http://schemas.microsoft.com/office/powerpoint/2010/main" val="2959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You can do a </a:t>
            </a:r>
            <a:r>
              <a:rPr lang="en-US" dirty="0" err="1"/>
              <a:t>recognised</a:t>
            </a:r>
            <a:r>
              <a:rPr lang="en-US" dirty="0"/>
              <a:t> qualification like:</a:t>
            </a:r>
          </a:p>
          <a:p>
            <a:pPr marL="0" indent="0">
              <a:buNone/>
            </a:pPr>
            <a:endParaRPr lang="en-US" dirty="0"/>
          </a:p>
          <a:p>
            <a:pPr marL="0" indent="0">
              <a:buNone/>
            </a:pPr>
            <a:r>
              <a:rPr lang="en-US" dirty="0"/>
              <a:t>Level 2 Certificate in Fitness Instructing</a:t>
            </a:r>
          </a:p>
          <a:p>
            <a:pPr marL="0" indent="0">
              <a:buNone/>
            </a:pPr>
            <a:r>
              <a:rPr lang="en-US" dirty="0"/>
              <a:t>Level 2 Diploma in Fitness and Exercise Instruction</a:t>
            </a:r>
          </a:p>
          <a:p>
            <a:pPr marL="0" indent="0">
              <a:buNone/>
            </a:pPr>
            <a:r>
              <a:rPr lang="en-US" dirty="0"/>
              <a:t>Level 3 Diploma in Gym Instructing and Personal Training</a:t>
            </a:r>
          </a:p>
          <a:p>
            <a:pPr marL="0" indent="0">
              <a:buNone/>
            </a:pPr>
            <a:r>
              <a:rPr lang="en-US" dirty="0"/>
              <a:t>Entry requirements</a:t>
            </a:r>
          </a:p>
          <a:p>
            <a:pPr marL="0" indent="0">
              <a:buNone/>
            </a:pPr>
            <a:r>
              <a:rPr lang="en-US" dirty="0"/>
              <a:t>You'll usually need:</a:t>
            </a:r>
          </a:p>
          <a:p>
            <a:pPr marL="0" indent="0">
              <a:buNone/>
            </a:pPr>
            <a:endParaRPr lang="en-US" dirty="0"/>
          </a:p>
          <a:p>
            <a:pPr marL="0" indent="0">
              <a:buNone/>
            </a:pPr>
            <a:r>
              <a:rPr lang="en-US" dirty="0"/>
              <a:t>2 or more GCSEs at grades 9 to 3 (A* to D) for a level 2 course</a:t>
            </a:r>
          </a:p>
          <a:p>
            <a:pPr marL="0" indent="0">
              <a:buNone/>
            </a:pPr>
            <a:r>
              <a:rPr lang="en-US" dirty="0"/>
              <a:t>4 or 5 GCSEs at grades 9 to 4 (A* to C) for a level 3 </a:t>
            </a:r>
            <a:r>
              <a:rPr lang="en-US" dirty="0" err="1"/>
              <a:t>cour</a:t>
            </a:r>
            <a:endParaRPr lang="en-GB" dirty="0"/>
          </a:p>
        </p:txBody>
      </p:sp>
    </p:spTree>
    <p:extLst>
      <p:ext uri="{BB962C8B-B14F-4D97-AF65-F5344CB8AC3E}">
        <p14:creationId xmlns:p14="http://schemas.microsoft.com/office/powerpoint/2010/main" val="36944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Apprenticeship</a:t>
            </a:r>
            <a:endParaRPr lang="en-GB" b="1" dirty="0"/>
          </a:p>
        </p:txBody>
      </p:sp>
      <p:sp>
        <p:nvSpPr>
          <p:cNvPr id="3" name="Content Placeholder 2"/>
          <p:cNvSpPr>
            <a:spLocks noGrp="1"/>
          </p:cNvSpPr>
          <p:nvPr>
            <p:ph idx="1"/>
          </p:nvPr>
        </p:nvSpPr>
        <p:spPr/>
        <p:txBody>
          <a:bodyPr>
            <a:normAutofit/>
          </a:bodyPr>
          <a:lstStyle/>
          <a:p>
            <a:r>
              <a:rPr lang="en-US" dirty="0"/>
              <a:t>You could get into this career through an intermediate apprenticeship in exercise and fitness or as a leisure team member.</a:t>
            </a:r>
          </a:p>
          <a:p>
            <a:endParaRPr lang="en-US" dirty="0"/>
          </a:p>
          <a:p>
            <a:r>
              <a:rPr lang="en-US" dirty="0"/>
              <a:t>Entry requirements</a:t>
            </a:r>
          </a:p>
          <a:p>
            <a:r>
              <a:rPr lang="en-US" dirty="0"/>
              <a:t>You'll usually need:</a:t>
            </a:r>
          </a:p>
          <a:p>
            <a:endParaRPr lang="en-US" dirty="0"/>
          </a:p>
          <a:p>
            <a:r>
              <a:rPr lang="en-US" dirty="0"/>
              <a:t>some GCSEs, usually including English and </a:t>
            </a:r>
            <a:r>
              <a:rPr lang="en-US" dirty="0" err="1"/>
              <a:t>maths</a:t>
            </a:r>
            <a:r>
              <a:rPr lang="en-US" dirty="0"/>
              <a:t>, for an intermediate apprenticeship</a:t>
            </a:r>
            <a:endParaRPr lang="en-GB" dirty="0" smtClean="0"/>
          </a:p>
        </p:txBody>
      </p:sp>
    </p:spTree>
    <p:extLst>
      <p:ext uri="{BB962C8B-B14F-4D97-AF65-F5344CB8AC3E}">
        <p14:creationId xmlns:p14="http://schemas.microsoft.com/office/powerpoint/2010/main" val="370163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a:t>
            </a:r>
            <a:r>
              <a:rPr lang="en-GB" b="1" dirty="0" smtClean="0"/>
              <a:t>Work with study</a:t>
            </a:r>
            <a:endParaRPr lang="en-GB" b="1" dirty="0"/>
          </a:p>
        </p:txBody>
      </p:sp>
      <p:sp>
        <p:nvSpPr>
          <p:cNvPr id="3" name="Content Placeholder 2"/>
          <p:cNvSpPr>
            <a:spLocks noGrp="1"/>
          </p:cNvSpPr>
          <p:nvPr>
            <p:ph idx="1"/>
          </p:nvPr>
        </p:nvSpPr>
        <p:spPr>
          <a:xfrm>
            <a:off x="838200" y="1825625"/>
            <a:ext cx="10515600" cy="2901823"/>
          </a:xfrm>
        </p:spPr>
        <p:txBody>
          <a:bodyPr>
            <a:normAutofit fontScale="85000" lnSpcReduction="20000"/>
          </a:bodyPr>
          <a:lstStyle/>
          <a:p>
            <a:pPr marL="0" indent="0">
              <a:buNone/>
            </a:pPr>
            <a:r>
              <a:rPr lang="en-US" dirty="0"/>
              <a:t>You could work as a leisure </a:t>
            </a:r>
            <a:r>
              <a:rPr lang="en-US" dirty="0" err="1"/>
              <a:t>centre</a:t>
            </a:r>
            <a:r>
              <a:rPr lang="en-US" dirty="0"/>
              <a:t> assistant and do part-time qualifications on the job, which would allow you to apply for jobs as an </a:t>
            </a:r>
            <a:r>
              <a:rPr lang="en-US" dirty="0" smtClean="0"/>
              <a:t>instructor.</a:t>
            </a:r>
          </a:p>
          <a:p>
            <a:pPr marL="0" indent="0">
              <a:buNone/>
            </a:pPr>
            <a:r>
              <a:rPr lang="en-US" dirty="0"/>
              <a:t>You can do qualifications through private training companies who offer specialist courses like:</a:t>
            </a:r>
          </a:p>
          <a:p>
            <a:pPr marL="0" indent="0">
              <a:buNone/>
            </a:pPr>
            <a:endParaRPr lang="en-US" dirty="0"/>
          </a:p>
          <a:p>
            <a:pPr marL="0" indent="0">
              <a:buNone/>
            </a:pPr>
            <a:r>
              <a:rPr lang="en-US" dirty="0"/>
              <a:t>fitness instruction</a:t>
            </a:r>
          </a:p>
          <a:p>
            <a:pPr marL="0" indent="0">
              <a:buNone/>
            </a:pPr>
            <a:r>
              <a:rPr lang="en-US" dirty="0"/>
              <a:t>personal training</a:t>
            </a:r>
          </a:p>
          <a:p>
            <a:pPr marL="0" indent="0">
              <a:buNone/>
            </a:pPr>
            <a:r>
              <a:rPr lang="en-US" dirty="0"/>
              <a:t>gym instructing</a:t>
            </a:r>
            <a:endParaRPr lang="en-GB" dirty="0"/>
          </a:p>
        </p:txBody>
      </p:sp>
    </p:spTree>
    <p:extLst>
      <p:ext uri="{BB962C8B-B14F-4D97-AF65-F5344CB8AC3E}">
        <p14:creationId xmlns:p14="http://schemas.microsoft.com/office/powerpoint/2010/main" val="256758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Location of Jobs?</a:t>
            </a:r>
            <a:endParaRPr lang="en-GB" b="1" dirty="0"/>
          </a:p>
        </p:txBody>
      </p:sp>
      <p:sp>
        <p:nvSpPr>
          <p:cNvPr id="3" name="Content Placeholder 2"/>
          <p:cNvSpPr>
            <a:spLocks noGrp="1"/>
          </p:cNvSpPr>
          <p:nvPr>
            <p:ph idx="1"/>
          </p:nvPr>
        </p:nvSpPr>
        <p:spPr/>
        <p:txBody>
          <a:bodyPr/>
          <a:lstStyle/>
          <a:p>
            <a:pPr marL="0" indent="0">
              <a:buNone/>
            </a:pPr>
            <a:r>
              <a:rPr lang="en-GB" dirty="0" smtClean="0"/>
              <a:t>Most of the jobs are in London</a:t>
            </a:r>
            <a:endParaRPr lang="en-GB" dirty="0"/>
          </a:p>
        </p:txBody>
      </p:sp>
    </p:spTree>
    <p:extLst>
      <p:ext uri="{BB962C8B-B14F-4D97-AF65-F5344CB8AC3E}">
        <p14:creationId xmlns:p14="http://schemas.microsoft.com/office/powerpoint/2010/main" val="72035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421</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Careers in the Sports and Leisure Sector</vt:lpstr>
      <vt:lpstr>        What is the sport and leisure sector? The sport and leisure industry covers a wide range of areas, with jobs in sectors such as sport and recreation, health and fitness, playwork, outdoor pursuits, caravanning and gaming.   JOBS? Sports leisure centre assistant, Professional sports player, Fitness Instructor, Personal Trainer, Hotel Porter and many more… </vt:lpstr>
      <vt:lpstr>What jobs are in the Sports and Leisure  Sector?</vt:lpstr>
      <vt:lpstr>Fitness Instructor - organise exercise programmes to improve people's health and fitness.</vt:lpstr>
      <vt:lpstr>Skills needed to be a Fitness Instructor</vt:lpstr>
      <vt:lpstr>Entry Requirements:</vt:lpstr>
      <vt:lpstr>OR Apprenticeship</vt:lpstr>
      <vt:lpstr>OR Work with study</vt:lpstr>
      <vt:lpstr>Location of Jobs?</vt:lpstr>
      <vt:lpstr>www.icould.com</vt:lpstr>
    </vt:vector>
  </TitlesOfParts>
  <Company>Thomas Tallis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remoteuser</cp:lastModifiedBy>
  <cp:revision>96</cp:revision>
  <dcterms:created xsi:type="dcterms:W3CDTF">2019-03-26T13:00:57Z</dcterms:created>
  <dcterms:modified xsi:type="dcterms:W3CDTF">2019-04-15T13:38:13Z</dcterms:modified>
</cp:coreProperties>
</file>