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12" y="-1936"/>
      </p:cViewPr>
      <p:guideLst>
        <p:guide orient="horz" pos="1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3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2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9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1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9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1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5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59A5-83EF-E94A-A635-F1D68F82460F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E01C-BE32-A748-BFE0-02605C55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0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15 at 15.54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47" y="216813"/>
            <a:ext cx="8425128" cy="22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9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9-15 at 15.5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69" y="218255"/>
            <a:ext cx="8386061" cy="227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4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15 at 15.54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6" y="196166"/>
            <a:ext cx="8328331" cy="224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0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9-15 at 15.55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6" y="220117"/>
            <a:ext cx="8328331" cy="223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9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15 at 15.55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6" y="237458"/>
            <a:ext cx="8328331" cy="222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6167" y="351030"/>
            <a:ext cx="4659416" cy="6277254"/>
            <a:chOff x="187632" y="165191"/>
            <a:chExt cx="4659416" cy="6277254"/>
          </a:xfrm>
        </p:grpSpPr>
        <p:pic>
          <p:nvPicPr>
            <p:cNvPr id="3" name="Picture 2" descr="Screen Shot 2013-09-15 at 16.00.29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632" y="165191"/>
              <a:ext cx="4646651" cy="3747767"/>
            </a:xfrm>
            <a:prstGeom prst="rect">
              <a:avLst/>
            </a:prstGeom>
          </p:spPr>
        </p:pic>
        <p:pic>
          <p:nvPicPr>
            <p:cNvPr id="4" name="Picture 3" descr="Screen Shot 2013-09-15 at 16.00.4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932" y="3912961"/>
              <a:ext cx="4618116" cy="2529484"/>
            </a:xfrm>
            <a:prstGeom prst="rect">
              <a:avLst/>
            </a:prstGeom>
          </p:spPr>
        </p:pic>
      </p:grpSp>
      <p:pic>
        <p:nvPicPr>
          <p:cNvPr id="6" name="Picture 5" descr="Screen Shot 2013-09-15 at 16.02.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986" y="1321526"/>
            <a:ext cx="4082014" cy="390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8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9-15 at 16.02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68" y="196162"/>
            <a:ext cx="6491590" cy="620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5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9-15 at 16.02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6" y="92919"/>
            <a:ext cx="4674408" cy="4468995"/>
          </a:xfrm>
          <a:prstGeom prst="rect">
            <a:avLst/>
          </a:prstGeom>
        </p:spPr>
      </p:pic>
      <p:pic>
        <p:nvPicPr>
          <p:cNvPr id="2" name="Picture 1" descr="Screen Shot 2013-09-15 at 16.02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81" y="2563012"/>
            <a:ext cx="4305491" cy="37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2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2013-09-15T14:22:07Z</dcterms:created>
  <dcterms:modified xsi:type="dcterms:W3CDTF">2013-09-15T15:37:08Z</dcterms:modified>
</cp:coreProperties>
</file>